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63" r:id="rId2"/>
    <p:sldId id="258" r:id="rId3"/>
    <p:sldId id="266" r:id="rId4"/>
    <p:sldId id="267" r:id="rId5"/>
    <p:sldId id="271" r:id="rId6"/>
    <p:sldId id="270" r:id="rId7"/>
    <p:sldId id="272" r:id="rId8"/>
    <p:sldId id="273" r:id="rId9"/>
    <p:sldId id="274" r:id="rId10"/>
    <p:sldId id="275" r:id="rId11"/>
    <p:sldId id="276" r:id="rId12"/>
    <p:sldId id="277" r:id="rId13"/>
    <p:sldId id="278" r:id="rId14"/>
    <p:sldId id="279" r:id="rId15"/>
    <p:sldId id="280" r:id="rId16"/>
    <p:sldId id="281" r:id="rId17"/>
    <p:sldId id="285" r:id="rId18"/>
    <p:sldId id="286" r:id="rId19"/>
    <p:sldId id="284" r:id="rId20"/>
    <p:sldId id="283" r:id="rId21"/>
    <p:sldId id="282" r:id="rId22"/>
    <p:sldId id="287" r:id="rId23"/>
  </p:sldIdLst>
  <p:sldSz cx="12192000" cy="6858000"/>
  <p:notesSz cx="6858000" cy="9144000"/>
  <p:embeddedFontLst>
    <p:embeddedFont>
      <p:font typeface="a아시아헤드1" panose="02020600000000000000" pitchFamily="18" charset="-127"/>
      <p:regular r:id="rId24"/>
    </p:embeddedFont>
    <p:embeddedFont>
      <p:font typeface="a아시아헤드2" panose="02020600000000000000" pitchFamily="18" charset="-127"/>
      <p:regular r:id="rId25"/>
    </p:embeddedFont>
    <p:embeddedFont>
      <p:font typeface="a장미다방" panose="02020600000000000000" pitchFamily="18" charset="-127"/>
      <p:regular r:id="rId26"/>
    </p:embeddedFont>
    <p:embeddedFont>
      <p:font typeface="맑은 고딕" panose="020B0503020000020004" pitchFamily="50" charset="-127"/>
      <p:regular r:id="rId27"/>
      <p:bold r:id="rId2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이병건" initials="이" lastIdx="2" clrIdx="0">
    <p:extLst>
      <p:ext uri="{19B8F6BF-5375-455C-9EA6-DF929625EA0E}">
        <p15:presenceInfo xmlns:p15="http://schemas.microsoft.com/office/powerpoint/2012/main" userId="이병건" providerId="None"/>
      </p:ext>
    </p:extLst>
  </p:cmAuthor>
  <p:cmAuthor id="2" name="병건 이" initials="병이" lastIdx="1" clrIdx="1">
    <p:extLst>
      <p:ext uri="{19B8F6BF-5375-455C-9EA6-DF929625EA0E}">
        <p15:presenceInfo xmlns:p15="http://schemas.microsoft.com/office/powerpoint/2012/main" userId="3c25ee05999afe1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5E0B4"/>
    <a:srgbClr val="02E835"/>
    <a:srgbClr val="FFC000"/>
    <a:srgbClr val="E6E6E6"/>
    <a:srgbClr val="00B050"/>
    <a:srgbClr val="1F1F21"/>
    <a:srgbClr val="151419"/>
    <a:srgbClr val="181B20"/>
    <a:srgbClr val="F2F2F2"/>
    <a:srgbClr val="12121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280A1BA-088C-42A3-AAFF-BED9F9291247}" v="1251" dt="2021-03-21T16:01:54.03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651" autoAdjust="0"/>
    <p:restoredTop sz="94660"/>
  </p:normalViewPr>
  <p:slideViewPr>
    <p:cSldViewPr snapToGrid="0" showGuides="1">
      <p:cViewPr varScale="1">
        <p:scale>
          <a:sx n="83" d="100"/>
          <a:sy n="83" d="100"/>
        </p:scale>
        <p:origin x="1632" y="72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병건 이" userId="3c25ee05999afe11" providerId="LiveId" clId="{F280A1BA-088C-42A3-AAFF-BED9F9291247}"/>
    <pc:docChg chg="undo redo custSel addSld delSld modSld sldOrd">
      <pc:chgData name="병건 이" userId="3c25ee05999afe11" providerId="LiveId" clId="{F280A1BA-088C-42A3-AAFF-BED9F9291247}" dt="2021-03-22T00:51:14.564" v="14580" actId="20577"/>
      <pc:docMkLst>
        <pc:docMk/>
      </pc:docMkLst>
      <pc:sldChg chg="modSp del mod">
        <pc:chgData name="병건 이" userId="3c25ee05999afe11" providerId="LiveId" clId="{F280A1BA-088C-42A3-AAFF-BED9F9291247}" dt="2021-03-21T17:52:00.577" v="14562" actId="47"/>
        <pc:sldMkLst>
          <pc:docMk/>
          <pc:sldMk cId="2345213487" sldId="256"/>
        </pc:sldMkLst>
        <pc:picChg chg="mod">
          <ac:chgData name="병건 이" userId="3c25ee05999afe11" providerId="LiveId" clId="{F280A1BA-088C-42A3-AAFF-BED9F9291247}" dt="2021-03-21T08:41:49.530" v="1245" actId="688"/>
          <ac:picMkLst>
            <pc:docMk/>
            <pc:sldMk cId="2345213487" sldId="256"/>
            <ac:picMk id="8" creationId="{58AA502B-F441-4C30-AF07-6528976E881D}"/>
          </ac:picMkLst>
        </pc:picChg>
        <pc:picChg chg="mod">
          <ac:chgData name="병건 이" userId="3c25ee05999afe11" providerId="LiveId" clId="{F280A1BA-088C-42A3-AAFF-BED9F9291247}" dt="2021-03-21T08:41:41.467" v="1243" actId="1076"/>
          <ac:picMkLst>
            <pc:docMk/>
            <pc:sldMk cId="2345213487" sldId="256"/>
            <ac:picMk id="24" creationId="{F24FEC21-29D8-4CA2-ADF6-C8BD22881EDB}"/>
          </ac:picMkLst>
        </pc:picChg>
        <pc:picChg chg="mod">
          <ac:chgData name="병건 이" userId="3c25ee05999afe11" providerId="LiveId" clId="{F280A1BA-088C-42A3-AAFF-BED9F9291247}" dt="2021-03-21T09:16:42.181" v="1836" actId="1076"/>
          <ac:picMkLst>
            <pc:docMk/>
            <pc:sldMk cId="2345213487" sldId="256"/>
            <ac:picMk id="1054" creationId="{E3BC606B-F1F4-4EF3-A6D4-5EB1253CD49B}"/>
          </ac:picMkLst>
        </pc:picChg>
      </pc:sldChg>
      <pc:sldChg chg="del">
        <pc:chgData name="병건 이" userId="3c25ee05999afe11" providerId="LiveId" clId="{F280A1BA-088C-42A3-AAFF-BED9F9291247}" dt="2021-03-21T17:51:57.420" v="14560" actId="47"/>
        <pc:sldMkLst>
          <pc:docMk/>
          <pc:sldMk cId="619993020" sldId="257"/>
        </pc:sldMkLst>
      </pc:sldChg>
      <pc:sldChg chg="addSp delSp modSp mod">
        <pc:chgData name="병건 이" userId="3c25ee05999afe11" providerId="LiveId" clId="{F280A1BA-088C-42A3-AAFF-BED9F9291247}" dt="2021-03-21T14:59:05.476" v="8021" actId="207"/>
        <pc:sldMkLst>
          <pc:docMk/>
          <pc:sldMk cId="3697990284" sldId="258"/>
        </pc:sldMkLst>
        <pc:spChg chg="add del mod ord">
          <ac:chgData name="병건 이" userId="3c25ee05999afe11" providerId="LiveId" clId="{F280A1BA-088C-42A3-AAFF-BED9F9291247}" dt="2021-03-21T08:15:34.042" v="536" actId="478"/>
          <ac:spMkLst>
            <pc:docMk/>
            <pc:sldMk cId="3697990284" sldId="258"/>
            <ac:spMk id="2" creationId="{1A77227E-F081-40EE-A9DA-9536CCE90071}"/>
          </ac:spMkLst>
        </pc:spChg>
        <pc:spChg chg="add del mod">
          <ac:chgData name="병건 이" userId="3c25ee05999afe11" providerId="LiveId" clId="{F280A1BA-088C-42A3-AAFF-BED9F9291247}" dt="2021-03-21T08:09:40.748" v="192"/>
          <ac:spMkLst>
            <pc:docMk/>
            <pc:sldMk cId="3697990284" sldId="258"/>
            <ac:spMk id="3" creationId="{4CF8F8D5-9556-450D-8C09-5C7F61148674}"/>
          </ac:spMkLst>
        </pc:spChg>
        <pc:spChg chg="add mod">
          <ac:chgData name="병건 이" userId="3c25ee05999afe11" providerId="LiveId" clId="{F280A1BA-088C-42A3-AAFF-BED9F9291247}" dt="2021-03-21T14:59:05.476" v="8021" actId="207"/>
          <ac:spMkLst>
            <pc:docMk/>
            <pc:sldMk cId="3697990284" sldId="258"/>
            <ac:spMk id="4" creationId="{42ACFFC9-5BEC-47BE-9772-A1C1B9EDA0E4}"/>
          </ac:spMkLst>
        </pc:spChg>
        <pc:spChg chg="add del mod ord">
          <ac:chgData name="병건 이" userId="3c25ee05999afe11" providerId="LiveId" clId="{F280A1BA-088C-42A3-AAFF-BED9F9291247}" dt="2021-03-21T08:15:31.687" v="535" actId="478"/>
          <ac:spMkLst>
            <pc:docMk/>
            <pc:sldMk cId="3697990284" sldId="258"/>
            <ac:spMk id="21" creationId="{F343F4B4-6530-4CDB-9250-2D53389765AE}"/>
          </ac:spMkLst>
        </pc:spChg>
        <pc:spChg chg="del mod ord">
          <ac:chgData name="병건 이" userId="3c25ee05999afe11" providerId="LiveId" clId="{F280A1BA-088C-42A3-AAFF-BED9F9291247}" dt="2021-03-21T08:15:28.392" v="533" actId="478"/>
          <ac:spMkLst>
            <pc:docMk/>
            <pc:sldMk cId="3697990284" sldId="258"/>
            <ac:spMk id="22" creationId="{51B41D45-4FA8-4781-8726-FE896A64DAD1}"/>
          </ac:spMkLst>
        </pc:spChg>
        <pc:spChg chg="add del mod">
          <ac:chgData name="병건 이" userId="3c25ee05999afe11" providerId="LiveId" clId="{F280A1BA-088C-42A3-AAFF-BED9F9291247}" dt="2021-03-21T08:02:01.687" v="162" actId="21"/>
          <ac:spMkLst>
            <pc:docMk/>
            <pc:sldMk cId="3697990284" sldId="258"/>
            <ac:spMk id="24" creationId="{617F1F61-AD19-4BB5-85B2-3929D0FB29B4}"/>
          </ac:spMkLst>
        </pc:spChg>
        <pc:spChg chg="del mod">
          <ac:chgData name="병건 이" userId="3c25ee05999afe11" providerId="LiveId" clId="{F280A1BA-088C-42A3-AAFF-BED9F9291247}" dt="2021-03-21T08:14:33.945" v="526" actId="478"/>
          <ac:spMkLst>
            <pc:docMk/>
            <pc:sldMk cId="3697990284" sldId="258"/>
            <ac:spMk id="26" creationId="{18382827-87E7-495A-B79A-A98515B3BA55}"/>
          </ac:spMkLst>
        </pc:spChg>
        <pc:spChg chg="add mod">
          <ac:chgData name="병건 이" userId="3c25ee05999afe11" providerId="LiveId" clId="{F280A1BA-088C-42A3-AAFF-BED9F9291247}" dt="2021-03-21T08:21:58.005" v="784" actId="20577"/>
          <ac:spMkLst>
            <pc:docMk/>
            <pc:sldMk cId="3697990284" sldId="258"/>
            <ac:spMk id="27" creationId="{DE690B26-7216-459A-AD12-D7A7D4980386}"/>
          </ac:spMkLst>
        </pc:spChg>
      </pc:sldChg>
      <pc:sldChg chg="del">
        <pc:chgData name="병건 이" userId="3c25ee05999afe11" providerId="LiveId" clId="{F280A1BA-088C-42A3-AAFF-BED9F9291247}" dt="2021-03-21T17:51:59.242" v="14561" actId="47"/>
        <pc:sldMkLst>
          <pc:docMk/>
          <pc:sldMk cId="1846764707" sldId="259"/>
        </pc:sldMkLst>
      </pc:sldChg>
      <pc:sldChg chg="del">
        <pc:chgData name="병건 이" userId="3c25ee05999afe11" providerId="LiveId" clId="{F280A1BA-088C-42A3-AAFF-BED9F9291247}" dt="2021-03-21T12:13:43.444" v="7626" actId="47"/>
        <pc:sldMkLst>
          <pc:docMk/>
          <pc:sldMk cId="700081716" sldId="260"/>
        </pc:sldMkLst>
      </pc:sldChg>
      <pc:sldChg chg="addSp modSp del mod">
        <pc:chgData name="병건 이" userId="3c25ee05999afe11" providerId="LiveId" clId="{F280A1BA-088C-42A3-AAFF-BED9F9291247}" dt="2021-03-21T17:52:04.264" v="14563" actId="47"/>
        <pc:sldMkLst>
          <pc:docMk/>
          <pc:sldMk cId="3547947399" sldId="261"/>
        </pc:sldMkLst>
        <pc:spChg chg="mod">
          <ac:chgData name="병건 이" userId="3c25ee05999afe11" providerId="LiveId" clId="{F280A1BA-088C-42A3-AAFF-BED9F9291247}" dt="2021-03-21T07:55:57.800" v="49" actId="1076"/>
          <ac:spMkLst>
            <pc:docMk/>
            <pc:sldMk cId="3547947399" sldId="261"/>
            <ac:spMk id="21" creationId="{F343F4B4-6530-4CDB-9250-2D53389765AE}"/>
          </ac:spMkLst>
        </pc:spChg>
        <pc:spChg chg="mod">
          <ac:chgData name="병건 이" userId="3c25ee05999afe11" providerId="LiveId" clId="{F280A1BA-088C-42A3-AAFF-BED9F9291247}" dt="2021-03-21T07:56:18.609" v="54" actId="1076"/>
          <ac:spMkLst>
            <pc:docMk/>
            <pc:sldMk cId="3547947399" sldId="261"/>
            <ac:spMk id="22" creationId="{51B41D45-4FA8-4781-8726-FE896A64DAD1}"/>
          </ac:spMkLst>
        </pc:spChg>
        <pc:spChg chg="mod">
          <ac:chgData name="병건 이" userId="3c25ee05999afe11" providerId="LiveId" clId="{F280A1BA-088C-42A3-AAFF-BED9F9291247}" dt="2021-03-21T07:56:12.822" v="52" actId="1076"/>
          <ac:spMkLst>
            <pc:docMk/>
            <pc:sldMk cId="3547947399" sldId="261"/>
            <ac:spMk id="23" creationId="{4A78EDFD-4984-46C9-AE20-BE9CEA87DF55}"/>
          </ac:spMkLst>
        </pc:spChg>
        <pc:spChg chg="add mod ord">
          <ac:chgData name="병건 이" userId="3c25ee05999afe11" providerId="LiveId" clId="{F280A1BA-088C-42A3-AAFF-BED9F9291247}" dt="2021-03-21T08:02:29.638" v="171" actId="171"/>
          <ac:spMkLst>
            <pc:docMk/>
            <pc:sldMk cId="3547947399" sldId="261"/>
            <ac:spMk id="24" creationId="{7BF6E801-1AD4-4D87-8B68-357D0A6361DA}"/>
          </ac:spMkLst>
        </pc:spChg>
        <pc:grpChg chg="mod">
          <ac:chgData name="병건 이" userId="3c25ee05999afe11" providerId="LiveId" clId="{F280A1BA-088C-42A3-AAFF-BED9F9291247}" dt="2021-03-21T07:56:12.822" v="52" actId="1076"/>
          <ac:grpSpMkLst>
            <pc:docMk/>
            <pc:sldMk cId="3547947399" sldId="261"/>
            <ac:grpSpMk id="5" creationId="{4A5F65AC-D8B8-4B14-AB4C-A960C1BC7170}"/>
          </ac:grpSpMkLst>
        </pc:grpChg>
        <pc:grpChg chg="mod">
          <ac:chgData name="병건 이" userId="3c25ee05999afe11" providerId="LiveId" clId="{F280A1BA-088C-42A3-AAFF-BED9F9291247}" dt="2021-03-21T07:56:12.822" v="52" actId="1076"/>
          <ac:grpSpMkLst>
            <pc:docMk/>
            <pc:sldMk cId="3547947399" sldId="261"/>
            <ac:grpSpMk id="25" creationId="{7284F097-A7A5-44F8-BBD3-5A1FB6DCFEEA}"/>
          </ac:grpSpMkLst>
        </pc:grpChg>
        <pc:picChg chg="mod">
          <ac:chgData name="병건 이" userId="3c25ee05999afe11" providerId="LiveId" clId="{F280A1BA-088C-42A3-AAFF-BED9F9291247}" dt="2021-03-21T07:56:12.822" v="52" actId="1076"/>
          <ac:picMkLst>
            <pc:docMk/>
            <pc:sldMk cId="3547947399" sldId="261"/>
            <ac:picMk id="6" creationId="{1DD0ED84-6417-483C-BAAD-62EE21369EEF}"/>
          </ac:picMkLst>
        </pc:picChg>
        <pc:picChg chg="mod">
          <ac:chgData name="병건 이" userId="3c25ee05999afe11" providerId="LiveId" clId="{F280A1BA-088C-42A3-AAFF-BED9F9291247}" dt="2021-03-21T07:56:12.822" v="52" actId="1076"/>
          <ac:picMkLst>
            <pc:docMk/>
            <pc:sldMk cId="3547947399" sldId="261"/>
            <ac:picMk id="7" creationId="{4124E090-7D2F-469D-B58A-847AF6A2AF97}"/>
          </ac:picMkLst>
        </pc:picChg>
        <pc:picChg chg="mod">
          <ac:chgData name="병건 이" userId="3c25ee05999afe11" providerId="LiveId" clId="{F280A1BA-088C-42A3-AAFF-BED9F9291247}" dt="2021-03-21T07:56:12.822" v="52" actId="1076"/>
          <ac:picMkLst>
            <pc:docMk/>
            <pc:sldMk cId="3547947399" sldId="261"/>
            <ac:picMk id="8" creationId="{581CBF17-4261-42E2-89E6-93F0BC37B952}"/>
          </ac:picMkLst>
        </pc:picChg>
        <pc:picChg chg="mod">
          <ac:chgData name="병건 이" userId="3c25ee05999afe11" providerId="LiveId" clId="{F280A1BA-088C-42A3-AAFF-BED9F9291247}" dt="2021-03-21T07:56:12.822" v="52" actId="1076"/>
          <ac:picMkLst>
            <pc:docMk/>
            <pc:sldMk cId="3547947399" sldId="261"/>
            <ac:picMk id="9" creationId="{4148CD52-4283-4608-B8EC-3EAB2E57732C}"/>
          </ac:picMkLst>
        </pc:picChg>
        <pc:picChg chg="mod">
          <ac:chgData name="병건 이" userId="3c25ee05999afe11" providerId="LiveId" clId="{F280A1BA-088C-42A3-AAFF-BED9F9291247}" dt="2021-03-21T07:56:12.822" v="52" actId="1076"/>
          <ac:picMkLst>
            <pc:docMk/>
            <pc:sldMk cId="3547947399" sldId="261"/>
            <ac:picMk id="10" creationId="{C1EFA19E-A2BC-4232-963A-BB9A18639096}"/>
          </ac:picMkLst>
        </pc:picChg>
        <pc:picChg chg="mod">
          <ac:chgData name="병건 이" userId="3c25ee05999afe11" providerId="LiveId" clId="{F280A1BA-088C-42A3-AAFF-BED9F9291247}" dt="2021-03-21T07:56:12.822" v="52" actId="1076"/>
          <ac:picMkLst>
            <pc:docMk/>
            <pc:sldMk cId="3547947399" sldId="261"/>
            <ac:picMk id="11" creationId="{EB72B042-A062-49DF-8AA1-99DEDC25DD40}"/>
          </ac:picMkLst>
        </pc:picChg>
        <pc:picChg chg="mod">
          <ac:chgData name="병건 이" userId="3c25ee05999afe11" providerId="LiveId" clId="{F280A1BA-088C-42A3-AAFF-BED9F9291247}" dt="2021-03-21T07:56:12.822" v="52" actId="1076"/>
          <ac:picMkLst>
            <pc:docMk/>
            <pc:sldMk cId="3547947399" sldId="261"/>
            <ac:picMk id="12" creationId="{BF00BF44-30D6-4E08-B1F2-D4402A1A32B6}"/>
          </ac:picMkLst>
        </pc:picChg>
        <pc:picChg chg="mod">
          <ac:chgData name="병건 이" userId="3c25ee05999afe11" providerId="LiveId" clId="{F280A1BA-088C-42A3-AAFF-BED9F9291247}" dt="2021-03-21T07:56:12.822" v="52" actId="1076"/>
          <ac:picMkLst>
            <pc:docMk/>
            <pc:sldMk cId="3547947399" sldId="261"/>
            <ac:picMk id="13" creationId="{7CF77563-AC49-4F5A-9337-9C0B6F03C25E}"/>
          </ac:picMkLst>
        </pc:picChg>
        <pc:picChg chg="mod">
          <ac:chgData name="병건 이" userId="3c25ee05999afe11" providerId="LiveId" clId="{F280A1BA-088C-42A3-AAFF-BED9F9291247}" dt="2021-03-21T07:56:12.822" v="52" actId="1076"/>
          <ac:picMkLst>
            <pc:docMk/>
            <pc:sldMk cId="3547947399" sldId="261"/>
            <ac:picMk id="14" creationId="{BEED3803-FB78-4AF4-9545-F2FC5D10EFF7}"/>
          </ac:picMkLst>
        </pc:picChg>
        <pc:picChg chg="mod">
          <ac:chgData name="병건 이" userId="3c25ee05999afe11" providerId="LiveId" clId="{F280A1BA-088C-42A3-AAFF-BED9F9291247}" dt="2021-03-21T07:56:12.822" v="52" actId="1076"/>
          <ac:picMkLst>
            <pc:docMk/>
            <pc:sldMk cId="3547947399" sldId="261"/>
            <ac:picMk id="15" creationId="{277A105A-F62B-4383-8F1C-1FFE94624C5A}"/>
          </ac:picMkLst>
        </pc:picChg>
        <pc:picChg chg="mod">
          <ac:chgData name="병건 이" userId="3c25ee05999afe11" providerId="LiveId" clId="{F280A1BA-088C-42A3-AAFF-BED9F9291247}" dt="2021-03-21T07:56:12.822" v="52" actId="1076"/>
          <ac:picMkLst>
            <pc:docMk/>
            <pc:sldMk cId="3547947399" sldId="261"/>
            <ac:picMk id="16" creationId="{C20FC17F-E56C-4911-98F4-2C8E5DE49BEF}"/>
          </ac:picMkLst>
        </pc:picChg>
        <pc:picChg chg="mod">
          <ac:chgData name="병건 이" userId="3c25ee05999afe11" providerId="LiveId" clId="{F280A1BA-088C-42A3-AAFF-BED9F9291247}" dt="2021-03-21T07:56:12.822" v="52" actId="1076"/>
          <ac:picMkLst>
            <pc:docMk/>
            <pc:sldMk cId="3547947399" sldId="261"/>
            <ac:picMk id="17" creationId="{241E2B3B-4127-46E7-B089-2358101F7CCE}"/>
          </ac:picMkLst>
        </pc:picChg>
        <pc:picChg chg="mod">
          <ac:chgData name="병건 이" userId="3c25ee05999afe11" providerId="LiveId" clId="{F280A1BA-088C-42A3-AAFF-BED9F9291247}" dt="2021-03-21T07:56:12.822" v="52" actId="1076"/>
          <ac:picMkLst>
            <pc:docMk/>
            <pc:sldMk cId="3547947399" sldId="261"/>
            <ac:picMk id="18" creationId="{75D18C38-4C1A-46BD-8666-2EF1E7FC0247}"/>
          </ac:picMkLst>
        </pc:picChg>
        <pc:picChg chg="mod">
          <ac:chgData name="병건 이" userId="3c25ee05999afe11" providerId="LiveId" clId="{F280A1BA-088C-42A3-AAFF-BED9F9291247}" dt="2021-03-21T07:56:12.822" v="52" actId="1076"/>
          <ac:picMkLst>
            <pc:docMk/>
            <pc:sldMk cId="3547947399" sldId="261"/>
            <ac:picMk id="19" creationId="{AABDA6E9-004D-421B-903F-D913F5A35E85}"/>
          </ac:picMkLst>
        </pc:picChg>
        <pc:picChg chg="mod">
          <ac:chgData name="병건 이" userId="3c25ee05999afe11" providerId="LiveId" clId="{F280A1BA-088C-42A3-AAFF-BED9F9291247}" dt="2021-03-21T07:56:12.822" v="52" actId="1076"/>
          <ac:picMkLst>
            <pc:docMk/>
            <pc:sldMk cId="3547947399" sldId="261"/>
            <ac:picMk id="20" creationId="{28FD3D45-BAEA-4299-B21D-6B9076B75BE0}"/>
          </ac:picMkLst>
        </pc:picChg>
      </pc:sldChg>
      <pc:sldChg chg="addSp modSp add del mod">
        <pc:chgData name="병건 이" userId="3c25ee05999afe11" providerId="LiveId" clId="{F280A1BA-088C-42A3-AAFF-BED9F9291247}" dt="2021-03-21T08:15:06.746" v="529" actId="47"/>
        <pc:sldMkLst>
          <pc:docMk/>
          <pc:sldMk cId="735267019" sldId="262"/>
        </pc:sldMkLst>
        <pc:spChg chg="mod">
          <ac:chgData name="병건 이" userId="3c25ee05999afe11" providerId="LiveId" clId="{F280A1BA-088C-42A3-AAFF-BED9F9291247}" dt="2021-03-21T08:08:22.341" v="179" actId="164"/>
          <ac:spMkLst>
            <pc:docMk/>
            <pc:sldMk cId="735267019" sldId="262"/>
            <ac:spMk id="2" creationId="{1A77227E-F081-40EE-A9DA-9536CCE90071}"/>
          </ac:spMkLst>
        </pc:spChg>
        <pc:spChg chg="mod">
          <ac:chgData name="병건 이" userId="3c25ee05999afe11" providerId="LiveId" clId="{F280A1BA-088C-42A3-AAFF-BED9F9291247}" dt="2021-03-21T08:08:24.917" v="181" actId="1076"/>
          <ac:spMkLst>
            <pc:docMk/>
            <pc:sldMk cId="735267019" sldId="262"/>
            <ac:spMk id="21" creationId="{F343F4B4-6530-4CDB-9250-2D53389765AE}"/>
          </ac:spMkLst>
        </pc:spChg>
        <pc:spChg chg="mod">
          <ac:chgData name="병건 이" userId="3c25ee05999afe11" providerId="LiveId" clId="{F280A1BA-088C-42A3-AAFF-BED9F9291247}" dt="2021-03-21T08:08:29.019" v="183" actId="1076"/>
          <ac:spMkLst>
            <pc:docMk/>
            <pc:sldMk cId="735267019" sldId="262"/>
            <ac:spMk id="22" creationId="{51B41D45-4FA8-4781-8726-FE896A64DAD1}"/>
          </ac:spMkLst>
        </pc:spChg>
        <pc:spChg chg="mod">
          <ac:chgData name="병건 이" userId="3c25ee05999afe11" providerId="LiveId" clId="{F280A1BA-088C-42A3-AAFF-BED9F9291247}" dt="2021-03-21T08:08:54.063" v="186" actId="1076"/>
          <ac:spMkLst>
            <pc:docMk/>
            <pc:sldMk cId="735267019" sldId="262"/>
            <ac:spMk id="23" creationId="{4A78EDFD-4984-46C9-AE20-BE9CEA87DF55}"/>
          </ac:spMkLst>
        </pc:spChg>
        <pc:grpChg chg="add mod">
          <ac:chgData name="병건 이" userId="3c25ee05999afe11" providerId="LiveId" clId="{F280A1BA-088C-42A3-AAFF-BED9F9291247}" dt="2021-03-21T08:08:58.407" v="187" actId="1076"/>
          <ac:grpSpMkLst>
            <pc:docMk/>
            <pc:sldMk cId="735267019" sldId="262"/>
            <ac:grpSpMk id="3" creationId="{9C3DBF35-B145-4F69-AF3B-6DEE3EA6B79D}"/>
          </ac:grpSpMkLst>
        </pc:grpChg>
        <pc:grpChg chg="mod">
          <ac:chgData name="병건 이" userId="3c25ee05999afe11" providerId="LiveId" clId="{F280A1BA-088C-42A3-AAFF-BED9F9291247}" dt="2021-03-21T08:08:54.063" v="186" actId="1076"/>
          <ac:grpSpMkLst>
            <pc:docMk/>
            <pc:sldMk cId="735267019" sldId="262"/>
            <ac:grpSpMk id="5" creationId="{4A5F65AC-D8B8-4B14-AB4C-A960C1BC7170}"/>
          </ac:grpSpMkLst>
        </pc:grpChg>
        <pc:grpChg chg="mod">
          <ac:chgData name="병건 이" userId="3c25ee05999afe11" providerId="LiveId" clId="{F280A1BA-088C-42A3-AAFF-BED9F9291247}" dt="2021-03-21T08:08:54.063" v="186" actId="1076"/>
          <ac:grpSpMkLst>
            <pc:docMk/>
            <pc:sldMk cId="735267019" sldId="262"/>
            <ac:grpSpMk id="25" creationId="{7284F097-A7A5-44F8-BBD3-5A1FB6DCFEEA}"/>
          </ac:grpSpMkLst>
        </pc:grpChg>
        <pc:picChg chg="mod">
          <ac:chgData name="병건 이" userId="3c25ee05999afe11" providerId="LiveId" clId="{F280A1BA-088C-42A3-AAFF-BED9F9291247}" dt="2021-03-21T08:08:54.063" v="186" actId="1076"/>
          <ac:picMkLst>
            <pc:docMk/>
            <pc:sldMk cId="735267019" sldId="262"/>
            <ac:picMk id="6" creationId="{1DD0ED84-6417-483C-BAAD-62EE21369EEF}"/>
          </ac:picMkLst>
        </pc:picChg>
        <pc:picChg chg="mod">
          <ac:chgData name="병건 이" userId="3c25ee05999afe11" providerId="LiveId" clId="{F280A1BA-088C-42A3-AAFF-BED9F9291247}" dt="2021-03-21T08:08:54.063" v="186" actId="1076"/>
          <ac:picMkLst>
            <pc:docMk/>
            <pc:sldMk cId="735267019" sldId="262"/>
            <ac:picMk id="7" creationId="{4124E090-7D2F-469D-B58A-847AF6A2AF97}"/>
          </ac:picMkLst>
        </pc:picChg>
        <pc:picChg chg="mod">
          <ac:chgData name="병건 이" userId="3c25ee05999afe11" providerId="LiveId" clId="{F280A1BA-088C-42A3-AAFF-BED9F9291247}" dt="2021-03-21T08:08:54.063" v="186" actId="1076"/>
          <ac:picMkLst>
            <pc:docMk/>
            <pc:sldMk cId="735267019" sldId="262"/>
            <ac:picMk id="8" creationId="{581CBF17-4261-42E2-89E6-93F0BC37B952}"/>
          </ac:picMkLst>
        </pc:picChg>
        <pc:picChg chg="mod">
          <ac:chgData name="병건 이" userId="3c25ee05999afe11" providerId="LiveId" clId="{F280A1BA-088C-42A3-AAFF-BED9F9291247}" dt="2021-03-21T08:08:54.063" v="186" actId="1076"/>
          <ac:picMkLst>
            <pc:docMk/>
            <pc:sldMk cId="735267019" sldId="262"/>
            <ac:picMk id="9" creationId="{4148CD52-4283-4608-B8EC-3EAB2E57732C}"/>
          </ac:picMkLst>
        </pc:picChg>
        <pc:picChg chg="mod">
          <ac:chgData name="병건 이" userId="3c25ee05999afe11" providerId="LiveId" clId="{F280A1BA-088C-42A3-AAFF-BED9F9291247}" dt="2021-03-21T08:08:54.063" v="186" actId="1076"/>
          <ac:picMkLst>
            <pc:docMk/>
            <pc:sldMk cId="735267019" sldId="262"/>
            <ac:picMk id="10" creationId="{C1EFA19E-A2BC-4232-963A-BB9A18639096}"/>
          </ac:picMkLst>
        </pc:picChg>
        <pc:picChg chg="mod">
          <ac:chgData name="병건 이" userId="3c25ee05999afe11" providerId="LiveId" clId="{F280A1BA-088C-42A3-AAFF-BED9F9291247}" dt="2021-03-21T08:08:54.063" v="186" actId="1076"/>
          <ac:picMkLst>
            <pc:docMk/>
            <pc:sldMk cId="735267019" sldId="262"/>
            <ac:picMk id="11" creationId="{EB72B042-A062-49DF-8AA1-99DEDC25DD40}"/>
          </ac:picMkLst>
        </pc:picChg>
        <pc:picChg chg="mod">
          <ac:chgData name="병건 이" userId="3c25ee05999afe11" providerId="LiveId" clId="{F280A1BA-088C-42A3-AAFF-BED9F9291247}" dt="2021-03-21T08:08:54.063" v="186" actId="1076"/>
          <ac:picMkLst>
            <pc:docMk/>
            <pc:sldMk cId="735267019" sldId="262"/>
            <ac:picMk id="12" creationId="{BF00BF44-30D6-4E08-B1F2-D4402A1A32B6}"/>
          </ac:picMkLst>
        </pc:picChg>
        <pc:picChg chg="mod">
          <ac:chgData name="병건 이" userId="3c25ee05999afe11" providerId="LiveId" clId="{F280A1BA-088C-42A3-AAFF-BED9F9291247}" dt="2021-03-21T08:08:54.063" v="186" actId="1076"/>
          <ac:picMkLst>
            <pc:docMk/>
            <pc:sldMk cId="735267019" sldId="262"/>
            <ac:picMk id="13" creationId="{7CF77563-AC49-4F5A-9337-9C0B6F03C25E}"/>
          </ac:picMkLst>
        </pc:picChg>
        <pc:picChg chg="mod">
          <ac:chgData name="병건 이" userId="3c25ee05999afe11" providerId="LiveId" clId="{F280A1BA-088C-42A3-AAFF-BED9F9291247}" dt="2021-03-21T08:08:54.063" v="186" actId="1076"/>
          <ac:picMkLst>
            <pc:docMk/>
            <pc:sldMk cId="735267019" sldId="262"/>
            <ac:picMk id="14" creationId="{BEED3803-FB78-4AF4-9545-F2FC5D10EFF7}"/>
          </ac:picMkLst>
        </pc:picChg>
        <pc:picChg chg="mod">
          <ac:chgData name="병건 이" userId="3c25ee05999afe11" providerId="LiveId" clId="{F280A1BA-088C-42A3-AAFF-BED9F9291247}" dt="2021-03-21T08:08:54.063" v="186" actId="1076"/>
          <ac:picMkLst>
            <pc:docMk/>
            <pc:sldMk cId="735267019" sldId="262"/>
            <ac:picMk id="15" creationId="{277A105A-F62B-4383-8F1C-1FFE94624C5A}"/>
          </ac:picMkLst>
        </pc:picChg>
        <pc:picChg chg="mod">
          <ac:chgData name="병건 이" userId="3c25ee05999afe11" providerId="LiveId" clId="{F280A1BA-088C-42A3-AAFF-BED9F9291247}" dt="2021-03-21T08:08:54.063" v="186" actId="1076"/>
          <ac:picMkLst>
            <pc:docMk/>
            <pc:sldMk cId="735267019" sldId="262"/>
            <ac:picMk id="16" creationId="{C20FC17F-E56C-4911-98F4-2C8E5DE49BEF}"/>
          </ac:picMkLst>
        </pc:picChg>
        <pc:picChg chg="mod">
          <ac:chgData name="병건 이" userId="3c25ee05999afe11" providerId="LiveId" clId="{F280A1BA-088C-42A3-AAFF-BED9F9291247}" dt="2021-03-21T08:08:54.063" v="186" actId="1076"/>
          <ac:picMkLst>
            <pc:docMk/>
            <pc:sldMk cId="735267019" sldId="262"/>
            <ac:picMk id="17" creationId="{241E2B3B-4127-46E7-B089-2358101F7CCE}"/>
          </ac:picMkLst>
        </pc:picChg>
        <pc:picChg chg="mod">
          <ac:chgData name="병건 이" userId="3c25ee05999afe11" providerId="LiveId" clId="{F280A1BA-088C-42A3-AAFF-BED9F9291247}" dt="2021-03-21T08:08:54.063" v="186" actId="1076"/>
          <ac:picMkLst>
            <pc:docMk/>
            <pc:sldMk cId="735267019" sldId="262"/>
            <ac:picMk id="18" creationId="{75D18C38-4C1A-46BD-8666-2EF1E7FC0247}"/>
          </ac:picMkLst>
        </pc:picChg>
        <pc:picChg chg="mod">
          <ac:chgData name="병건 이" userId="3c25ee05999afe11" providerId="LiveId" clId="{F280A1BA-088C-42A3-AAFF-BED9F9291247}" dt="2021-03-21T08:08:54.063" v="186" actId="1076"/>
          <ac:picMkLst>
            <pc:docMk/>
            <pc:sldMk cId="735267019" sldId="262"/>
            <ac:picMk id="19" creationId="{AABDA6E9-004D-421B-903F-D913F5A35E85}"/>
          </ac:picMkLst>
        </pc:picChg>
        <pc:picChg chg="mod">
          <ac:chgData name="병건 이" userId="3c25ee05999afe11" providerId="LiveId" clId="{F280A1BA-088C-42A3-AAFF-BED9F9291247}" dt="2021-03-21T08:08:54.063" v="186" actId="1076"/>
          <ac:picMkLst>
            <pc:docMk/>
            <pc:sldMk cId="735267019" sldId="262"/>
            <ac:picMk id="20" creationId="{28FD3D45-BAEA-4299-B21D-6B9076B75BE0}"/>
          </ac:picMkLst>
        </pc:picChg>
      </pc:sldChg>
      <pc:sldChg chg="addSp delSp modSp add mod ord">
        <pc:chgData name="병건 이" userId="3c25ee05999afe11" providerId="LiveId" clId="{F280A1BA-088C-42A3-AAFF-BED9F9291247}" dt="2021-03-21T11:13:01.253" v="6526" actId="21"/>
        <pc:sldMkLst>
          <pc:docMk/>
          <pc:sldMk cId="3638569202" sldId="263"/>
        </pc:sldMkLst>
        <pc:spChg chg="mod">
          <ac:chgData name="병건 이" userId="3c25ee05999afe11" providerId="LiveId" clId="{F280A1BA-088C-42A3-AAFF-BED9F9291247}" dt="2021-03-21T09:04:21.371" v="1802" actId="164"/>
          <ac:spMkLst>
            <pc:docMk/>
            <pc:sldMk cId="3638569202" sldId="263"/>
            <ac:spMk id="2" creationId="{1A77227E-F081-40EE-A9DA-9536CCE90071}"/>
          </ac:spMkLst>
        </pc:spChg>
        <pc:spChg chg="del mod">
          <ac:chgData name="병건 이" userId="3c25ee05999afe11" providerId="LiveId" clId="{F280A1BA-088C-42A3-AAFF-BED9F9291247}" dt="2021-03-21T08:15:24.896" v="532" actId="478"/>
          <ac:spMkLst>
            <pc:docMk/>
            <pc:sldMk cId="3638569202" sldId="263"/>
            <ac:spMk id="4" creationId="{42ACFFC9-5BEC-47BE-9772-A1C1B9EDA0E4}"/>
          </ac:spMkLst>
        </pc:spChg>
        <pc:spChg chg="mod">
          <ac:chgData name="병건 이" userId="3c25ee05999afe11" providerId="LiveId" clId="{F280A1BA-088C-42A3-AAFF-BED9F9291247}" dt="2021-03-21T09:04:04.419" v="1797" actId="1076"/>
          <ac:spMkLst>
            <pc:docMk/>
            <pc:sldMk cId="3638569202" sldId="263"/>
            <ac:spMk id="21" creationId="{F343F4B4-6530-4CDB-9250-2D53389765AE}"/>
          </ac:spMkLst>
        </pc:spChg>
        <pc:spChg chg="mod">
          <ac:chgData name="병건 이" userId="3c25ee05999afe11" providerId="LiveId" clId="{F280A1BA-088C-42A3-AAFF-BED9F9291247}" dt="2021-03-21T09:04:21.371" v="1802" actId="164"/>
          <ac:spMkLst>
            <pc:docMk/>
            <pc:sldMk cId="3638569202" sldId="263"/>
            <ac:spMk id="22" creationId="{51B41D45-4FA8-4781-8726-FE896A64DAD1}"/>
          </ac:spMkLst>
        </pc:spChg>
        <pc:spChg chg="mod">
          <ac:chgData name="병건 이" userId="3c25ee05999afe11" providerId="LiveId" clId="{F280A1BA-088C-42A3-AAFF-BED9F9291247}" dt="2021-03-21T11:12:57.075" v="6525"/>
          <ac:spMkLst>
            <pc:docMk/>
            <pc:sldMk cId="3638569202" sldId="263"/>
            <ac:spMk id="27" creationId="{AE7F74FB-E229-4F42-8CCF-854291E1E1BC}"/>
          </ac:spMkLst>
        </pc:spChg>
        <pc:spChg chg="mod">
          <ac:chgData name="병건 이" userId="3c25ee05999afe11" providerId="LiveId" clId="{F280A1BA-088C-42A3-AAFF-BED9F9291247}" dt="2021-03-21T11:12:57.075" v="6525"/>
          <ac:spMkLst>
            <pc:docMk/>
            <pc:sldMk cId="3638569202" sldId="263"/>
            <ac:spMk id="28" creationId="{2F4A35EA-AE32-4A33-9EFC-1388505B59A8}"/>
          </ac:spMkLst>
        </pc:spChg>
        <pc:grpChg chg="add mod">
          <ac:chgData name="병건 이" userId="3c25ee05999afe11" providerId="LiveId" clId="{F280A1BA-088C-42A3-AAFF-BED9F9291247}" dt="2021-03-21T09:04:21.371" v="1802" actId="164"/>
          <ac:grpSpMkLst>
            <pc:docMk/>
            <pc:sldMk cId="3638569202" sldId="263"/>
            <ac:grpSpMk id="3" creationId="{D664A0EC-AA3A-453E-B944-01C4F2117F16}"/>
          </ac:grpSpMkLst>
        </pc:grpChg>
        <pc:grpChg chg="add del mod">
          <ac:chgData name="병건 이" userId="3c25ee05999afe11" providerId="LiveId" clId="{F280A1BA-088C-42A3-AAFF-BED9F9291247}" dt="2021-03-21T11:13:01.253" v="6526" actId="21"/>
          <ac:grpSpMkLst>
            <pc:docMk/>
            <pc:sldMk cId="3638569202" sldId="263"/>
            <ac:grpSpMk id="26" creationId="{A3CCEF52-7EFE-42D0-BCF9-D53E01367FD2}"/>
          </ac:grpSpMkLst>
        </pc:grpChg>
      </pc:sldChg>
      <pc:sldChg chg="addSp delSp modSp add del mod ord">
        <pc:chgData name="병건 이" userId="3c25ee05999afe11" providerId="LiveId" clId="{F280A1BA-088C-42A3-AAFF-BED9F9291247}" dt="2021-03-21T17:52:05.269" v="14564" actId="47"/>
        <pc:sldMkLst>
          <pc:docMk/>
          <pc:sldMk cId="4087567548" sldId="264"/>
        </pc:sldMkLst>
        <pc:spChg chg="add mod">
          <ac:chgData name="병건 이" userId="3c25ee05999afe11" providerId="LiveId" clId="{F280A1BA-088C-42A3-AAFF-BED9F9291247}" dt="2021-03-21T08:22:49.015" v="795" actId="20577"/>
          <ac:spMkLst>
            <pc:docMk/>
            <pc:sldMk cId="4087567548" sldId="264"/>
            <ac:spMk id="24" creationId="{63E875B3-7015-4A6F-98BB-9E68929AA90E}"/>
          </ac:spMkLst>
        </pc:spChg>
        <pc:spChg chg="add del mod">
          <ac:chgData name="병건 이" userId="3c25ee05999afe11" providerId="LiveId" clId="{F280A1BA-088C-42A3-AAFF-BED9F9291247}" dt="2021-03-21T08:23:30.740" v="798"/>
          <ac:spMkLst>
            <pc:docMk/>
            <pc:sldMk cId="4087567548" sldId="264"/>
            <ac:spMk id="26" creationId="{88C7E03A-074B-4C1B-B095-A6CE622A4413}"/>
          </ac:spMkLst>
        </pc:spChg>
        <pc:spChg chg="add del mod">
          <ac:chgData name="병건 이" userId="3c25ee05999afe11" providerId="LiveId" clId="{F280A1BA-088C-42A3-AAFF-BED9F9291247}" dt="2021-03-21T08:24:01.453" v="802" actId="478"/>
          <ac:spMkLst>
            <pc:docMk/>
            <pc:sldMk cId="4087567548" sldId="264"/>
            <ac:spMk id="27" creationId="{EBA37CFC-BC0D-42F4-A114-298EB7294531}"/>
          </ac:spMkLst>
        </pc:spChg>
      </pc:sldChg>
      <pc:sldChg chg="addSp delSp modSp add del mod ord">
        <pc:chgData name="병건 이" userId="3c25ee05999afe11" providerId="LiveId" clId="{F280A1BA-088C-42A3-AAFF-BED9F9291247}" dt="2021-03-21T12:13:39.114" v="7625" actId="47"/>
        <pc:sldMkLst>
          <pc:docMk/>
          <pc:sldMk cId="770411750" sldId="265"/>
        </pc:sldMkLst>
        <pc:spChg chg="add mod">
          <ac:chgData name="병건 이" userId="3c25ee05999afe11" providerId="LiveId" clId="{F280A1BA-088C-42A3-AAFF-BED9F9291247}" dt="2021-03-21T08:35:24.599" v="864" actId="1076"/>
          <ac:spMkLst>
            <pc:docMk/>
            <pc:sldMk cId="770411750" sldId="265"/>
            <ac:spMk id="2" creationId="{67140E5A-7BDD-412A-951F-73543CF389C6}"/>
          </ac:spMkLst>
        </pc:spChg>
        <pc:spChg chg="add mod">
          <ac:chgData name="병건 이" userId="3c25ee05999afe11" providerId="LiveId" clId="{F280A1BA-088C-42A3-AAFF-BED9F9291247}" dt="2021-03-21T08:43:06.320" v="1246" actId="164"/>
          <ac:spMkLst>
            <pc:docMk/>
            <pc:sldMk cId="770411750" sldId="265"/>
            <ac:spMk id="3" creationId="{A5C9D6EF-BA8A-45FA-B69B-8CDDF6BBC78F}"/>
          </ac:spMkLst>
        </pc:spChg>
        <pc:spChg chg="del">
          <ac:chgData name="병건 이" userId="3c25ee05999afe11" providerId="LiveId" clId="{F280A1BA-088C-42A3-AAFF-BED9F9291247}" dt="2021-03-21T08:26:36.505" v="805" actId="478"/>
          <ac:spMkLst>
            <pc:docMk/>
            <pc:sldMk cId="770411750" sldId="265"/>
            <ac:spMk id="4" creationId="{42ACFFC9-5BEC-47BE-9772-A1C1B9EDA0E4}"/>
          </ac:spMkLst>
        </pc:spChg>
        <pc:spChg chg="del">
          <ac:chgData name="병건 이" userId="3c25ee05999afe11" providerId="LiveId" clId="{F280A1BA-088C-42A3-AAFF-BED9F9291247}" dt="2021-03-21T08:26:36.505" v="805" actId="478"/>
          <ac:spMkLst>
            <pc:docMk/>
            <pc:sldMk cId="770411750" sldId="265"/>
            <ac:spMk id="27" creationId="{DE690B26-7216-459A-AD12-D7A7D4980386}"/>
          </ac:spMkLst>
        </pc:spChg>
        <pc:spChg chg="add mod">
          <ac:chgData name="병건 이" userId="3c25ee05999afe11" providerId="LiveId" clId="{F280A1BA-088C-42A3-AAFF-BED9F9291247}" dt="2021-03-21T08:46:01.842" v="1272" actId="1076"/>
          <ac:spMkLst>
            <pc:docMk/>
            <pc:sldMk cId="770411750" sldId="265"/>
            <ac:spMk id="36" creationId="{3BAEBA29-939E-4AC0-980A-0F9B5EED8D26}"/>
          </ac:spMkLst>
        </pc:spChg>
        <pc:spChg chg="add del mod">
          <ac:chgData name="병건 이" userId="3c25ee05999afe11" providerId="LiveId" clId="{F280A1BA-088C-42A3-AAFF-BED9F9291247}" dt="2021-03-21T08:46:06.364" v="1276"/>
          <ac:spMkLst>
            <pc:docMk/>
            <pc:sldMk cId="770411750" sldId="265"/>
            <ac:spMk id="42" creationId="{9CC22FBE-0B46-4EBC-A42C-6C380D7D2307}"/>
          </ac:spMkLst>
        </pc:spChg>
        <pc:spChg chg="add mod">
          <ac:chgData name="병건 이" userId="3c25ee05999afe11" providerId="LiveId" clId="{F280A1BA-088C-42A3-AAFF-BED9F9291247}" dt="2021-03-21T08:46:30.086" v="1280" actId="207"/>
          <ac:spMkLst>
            <pc:docMk/>
            <pc:sldMk cId="770411750" sldId="265"/>
            <ac:spMk id="43" creationId="{D9AD8330-B2BD-4CEB-9051-4DF4CE2EAB67}"/>
          </ac:spMkLst>
        </pc:spChg>
        <pc:spChg chg="add mod">
          <ac:chgData name="병건 이" userId="3c25ee05999afe11" providerId="LiveId" clId="{F280A1BA-088C-42A3-AAFF-BED9F9291247}" dt="2021-03-21T08:49:55.432" v="1337" actId="1076"/>
          <ac:spMkLst>
            <pc:docMk/>
            <pc:sldMk cId="770411750" sldId="265"/>
            <ac:spMk id="44" creationId="{D4CDF829-E162-41FB-ABA6-E837968B522A}"/>
          </ac:spMkLst>
        </pc:spChg>
        <pc:spChg chg="add del mod">
          <ac:chgData name="병건 이" userId="3c25ee05999afe11" providerId="LiveId" clId="{F280A1BA-088C-42A3-AAFF-BED9F9291247}" dt="2021-03-21T08:47:06.350" v="1289" actId="478"/>
          <ac:spMkLst>
            <pc:docMk/>
            <pc:sldMk cId="770411750" sldId="265"/>
            <ac:spMk id="45" creationId="{D18DC42A-001A-4D8F-BD0A-42C5E352F2AF}"/>
          </ac:spMkLst>
        </pc:spChg>
        <pc:spChg chg="add del mod">
          <ac:chgData name="병건 이" userId="3c25ee05999afe11" providerId="LiveId" clId="{F280A1BA-088C-42A3-AAFF-BED9F9291247}" dt="2021-03-21T08:47:05.750" v="1288" actId="478"/>
          <ac:spMkLst>
            <pc:docMk/>
            <pc:sldMk cId="770411750" sldId="265"/>
            <ac:spMk id="46" creationId="{CD56D74C-DAE1-4F47-84F6-A7932DCD9532}"/>
          </ac:spMkLst>
        </pc:spChg>
        <pc:spChg chg="mod">
          <ac:chgData name="병건 이" userId="3c25ee05999afe11" providerId="LiveId" clId="{F280A1BA-088C-42A3-AAFF-BED9F9291247}" dt="2021-03-21T08:48:44.666" v="1312" actId="1076"/>
          <ac:spMkLst>
            <pc:docMk/>
            <pc:sldMk cId="770411750" sldId="265"/>
            <ac:spMk id="48" creationId="{59210303-5A5E-4A10-8CFC-5E4B41D5E56F}"/>
          </ac:spMkLst>
        </pc:spChg>
        <pc:spChg chg="add mod">
          <ac:chgData name="병건 이" userId="3c25ee05999afe11" providerId="LiveId" clId="{F280A1BA-088C-42A3-AAFF-BED9F9291247}" dt="2021-03-21T08:50:20.672" v="1344" actId="1076"/>
          <ac:spMkLst>
            <pc:docMk/>
            <pc:sldMk cId="770411750" sldId="265"/>
            <ac:spMk id="53" creationId="{18E4CB4D-A626-408B-9469-4D0BD8EBE4B0}"/>
          </ac:spMkLst>
        </pc:spChg>
        <pc:spChg chg="add mod">
          <ac:chgData name="병건 이" userId="3c25ee05999afe11" providerId="LiveId" clId="{F280A1BA-088C-42A3-AAFF-BED9F9291247}" dt="2021-03-21T08:50:30.278" v="1389"/>
          <ac:spMkLst>
            <pc:docMk/>
            <pc:sldMk cId="770411750" sldId="265"/>
            <ac:spMk id="54" creationId="{F76C56F8-9586-48DA-A565-A60DF26FA410}"/>
          </ac:spMkLst>
        </pc:spChg>
        <pc:spChg chg="add mod">
          <ac:chgData name="병건 이" userId="3c25ee05999afe11" providerId="LiveId" clId="{F280A1BA-088C-42A3-AAFF-BED9F9291247}" dt="2021-03-21T08:50:39.732" v="1431"/>
          <ac:spMkLst>
            <pc:docMk/>
            <pc:sldMk cId="770411750" sldId="265"/>
            <ac:spMk id="55" creationId="{AA906F6D-7C9E-4C79-8AF6-8C5433840A24}"/>
          </ac:spMkLst>
        </pc:spChg>
        <pc:spChg chg="add mod">
          <ac:chgData name="병건 이" userId="3c25ee05999afe11" providerId="LiveId" clId="{F280A1BA-088C-42A3-AAFF-BED9F9291247}" dt="2021-03-21T08:50:47.254" v="1477"/>
          <ac:spMkLst>
            <pc:docMk/>
            <pc:sldMk cId="770411750" sldId="265"/>
            <ac:spMk id="56" creationId="{295D4875-4E1F-4BBA-9103-CEEC3A8D29BB}"/>
          </ac:spMkLst>
        </pc:spChg>
        <pc:spChg chg="add mod">
          <ac:chgData name="병건 이" userId="3c25ee05999afe11" providerId="LiveId" clId="{F280A1BA-088C-42A3-AAFF-BED9F9291247}" dt="2021-03-21T08:50:55.234" v="1519"/>
          <ac:spMkLst>
            <pc:docMk/>
            <pc:sldMk cId="770411750" sldId="265"/>
            <ac:spMk id="57" creationId="{44EFACFB-6E02-4C0E-88C2-4301D53A7466}"/>
          </ac:spMkLst>
        </pc:spChg>
        <pc:spChg chg="add mod">
          <ac:chgData name="병건 이" userId="3c25ee05999afe11" providerId="LiveId" clId="{F280A1BA-088C-42A3-AAFF-BED9F9291247}" dt="2021-03-21T08:50:59.927" v="1529"/>
          <ac:spMkLst>
            <pc:docMk/>
            <pc:sldMk cId="770411750" sldId="265"/>
            <ac:spMk id="58" creationId="{111D3C0B-36A8-4D47-9A26-810A254468E8}"/>
          </ac:spMkLst>
        </pc:spChg>
        <pc:grpChg chg="del">
          <ac:chgData name="병건 이" userId="3c25ee05999afe11" providerId="LiveId" clId="{F280A1BA-088C-42A3-AAFF-BED9F9291247}" dt="2021-03-21T08:26:34.121" v="804" actId="478"/>
          <ac:grpSpMkLst>
            <pc:docMk/>
            <pc:sldMk cId="770411750" sldId="265"/>
            <ac:grpSpMk id="25" creationId="{7284F097-A7A5-44F8-BBD3-5A1FB6DCFEEA}"/>
          </ac:grpSpMkLst>
        </pc:grpChg>
        <pc:grpChg chg="add mod">
          <ac:chgData name="병건 이" userId="3c25ee05999afe11" providerId="LiveId" clId="{F280A1BA-088C-42A3-AAFF-BED9F9291247}" dt="2021-03-21T08:43:06.320" v="1246" actId="164"/>
          <ac:grpSpMkLst>
            <pc:docMk/>
            <pc:sldMk cId="770411750" sldId="265"/>
            <ac:grpSpMk id="35" creationId="{DEE114AC-C334-4D70-B6F5-1CEA81DFB6A1}"/>
          </ac:grpSpMkLst>
        </pc:grpChg>
        <pc:grpChg chg="add mod">
          <ac:chgData name="병건 이" userId="3c25ee05999afe11" providerId="LiveId" clId="{F280A1BA-088C-42A3-AAFF-BED9F9291247}" dt="2021-03-21T08:43:06.320" v="1246" actId="164"/>
          <ac:grpSpMkLst>
            <pc:docMk/>
            <pc:sldMk cId="770411750" sldId="265"/>
            <ac:grpSpMk id="37" creationId="{F1250101-74B1-457E-9D0F-E36830E8285C}"/>
          </ac:grpSpMkLst>
        </pc:grpChg>
        <pc:grpChg chg="add mod">
          <ac:chgData name="병건 이" userId="3c25ee05999afe11" providerId="LiveId" clId="{F280A1BA-088C-42A3-AAFF-BED9F9291247}" dt="2021-03-21T08:46:09.666" v="1277" actId="1076"/>
          <ac:grpSpMkLst>
            <pc:docMk/>
            <pc:sldMk cId="770411750" sldId="265"/>
            <ac:grpSpMk id="41" creationId="{46884D18-7CA2-4E86-B705-8A63844E50F3}"/>
          </ac:grpSpMkLst>
        </pc:grpChg>
        <pc:grpChg chg="add mod">
          <ac:chgData name="병건 이" userId="3c25ee05999afe11" providerId="LiveId" clId="{F280A1BA-088C-42A3-AAFF-BED9F9291247}" dt="2021-03-21T08:48:13.037" v="1300" actId="14100"/>
          <ac:grpSpMkLst>
            <pc:docMk/>
            <pc:sldMk cId="770411750" sldId="265"/>
            <ac:grpSpMk id="47" creationId="{651E65FA-76A2-4546-94CB-61BD53E5D6DF}"/>
          </ac:grpSpMkLst>
        </pc:grpChg>
        <pc:grpChg chg="mod">
          <ac:chgData name="병건 이" userId="3c25ee05999afe11" providerId="LiveId" clId="{F280A1BA-088C-42A3-AAFF-BED9F9291247}" dt="2021-03-21T08:47:50.998" v="1296"/>
          <ac:grpSpMkLst>
            <pc:docMk/>
            <pc:sldMk cId="770411750" sldId="265"/>
            <ac:grpSpMk id="49" creationId="{B3D33D9F-2B68-4D2F-80AA-A06CCE4C7C1B}"/>
          </ac:grpSpMkLst>
        </pc:grpChg>
        <pc:picChg chg="add del mod modCrop">
          <ac:chgData name="병건 이" userId="3c25ee05999afe11" providerId="LiveId" clId="{F280A1BA-088C-42A3-AAFF-BED9F9291247}" dt="2021-03-21T08:45:20.023" v="1264" actId="478"/>
          <ac:picMkLst>
            <pc:docMk/>
            <pc:sldMk cId="770411750" sldId="265"/>
            <ac:picMk id="38" creationId="{6128945C-8AC6-49C4-860A-8309B96EBC61}"/>
          </ac:picMkLst>
        </pc:picChg>
        <pc:picChg chg="add mod modCrop">
          <ac:chgData name="병건 이" userId="3c25ee05999afe11" providerId="LiveId" clId="{F280A1BA-088C-42A3-AAFF-BED9F9291247}" dt="2021-03-21T08:45:56.918" v="1270" actId="1076"/>
          <ac:picMkLst>
            <pc:docMk/>
            <pc:sldMk cId="770411750" sldId="265"/>
            <ac:picMk id="39" creationId="{A6BBD7DE-7293-43C4-A83A-55085C90A87C}"/>
          </ac:picMkLst>
        </pc:picChg>
        <pc:picChg chg="add mod modCrop">
          <ac:chgData name="병건 이" userId="3c25ee05999afe11" providerId="LiveId" clId="{F280A1BA-088C-42A3-AAFF-BED9F9291247}" dt="2021-03-21T08:45:13.025" v="1262" actId="164"/>
          <ac:picMkLst>
            <pc:docMk/>
            <pc:sldMk cId="770411750" sldId="265"/>
            <ac:picMk id="40" creationId="{F9B1E0F0-2C20-4C8B-A37E-2EB38F1E42FA}"/>
          </ac:picMkLst>
        </pc:picChg>
        <pc:cxnChg chg="add mod">
          <ac:chgData name="병건 이" userId="3c25ee05999afe11" providerId="LiveId" clId="{F280A1BA-088C-42A3-AAFF-BED9F9291247}" dt="2021-03-21T08:35:03.839" v="860" actId="1582"/>
          <ac:cxnSpMkLst>
            <pc:docMk/>
            <pc:sldMk cId="770411750" sldId="265"/>
            <ac:cxnSpMk id="24" creationId="{26A6324A-4EFC-43E6-93BA-78CA37ED874E}"/>
          </ac:cxnSpMkLst>
        </pc:cxnChg>
        <pc:cxnChg chg="add mod">
          <ac:chgData name="병건 이" userId="3c25ee05999afe11" providerId="LiveId" clId="{F280A1BA-088C-42A3-AAFF-BED9F9291247}" dt="2021-03-21T08:35:03.839" v="860" actId="1582"/>
          <ac:cxnSpMkLst>
            <pc:docMk/>
            <pc:sldMk cId="770411750" sldId="265"/>
            <ac:cxnSpMk id="28" creationId="{16F02EBA-9B7F-4FB7-99A2-AFAA0923FDCD}"/>
          </ac:cxnSpMkLst>
        </pc:cxnChg>
        <pc:cxnChg chg="add mod">
          <ac:chgData name="병건 이" userId="3c25ee05999afe11" providerId="LiveId" clId="{F280A1BA-088C-42A3-AAFF-BED9F9291247}" dt="2021-03-21T08:35:03.839" v="860" actId="1582"/>
          <ac:cxnSpMkLst>
            <pc:docMk/>
            <pc:sldMk cId="770411750" sldId="265"/>
            <ac:cxnSpMk id="29" creationId="{19B3D82E-BEE1-4306-A9D0-604A2675DACE}"/>
          </ac:cxnSpMkLst>
        </pc:cxnChg>
        <pc:cxnChg chg="mod">
          <ac:chgData name="병건 이" userId="3c25ee05999afe11" providerId="LiveId" clId="{F280A1BA-088C-42A3-AAFF-BED9F9291247}" dt="2021-03-21T08:48:31.754" v="1310" actId="1076"/>
          <ac:cxnSpMkLst>
            <pc:docMk/>
            <pc:sldMk cId="770411750" sldId="265"/>
            <ac:cxnSpMk id="50" creationId="{4769D77F-47BF-4754-A142-8AD51BA882EF}"/>
          </ac:cxnSpMkLst>
        </pc:cxnChg>
        <pc:cxnChg chg="mod">
          <ac:chgData name="병건 이" userId="3c25ee05999afe11" providerId="LiveId" clId="{F280A1BA-088C-42A3-AAFF-BED9F9291247}" dt="2021-03-21T08:48:31.754" v="1310" actId="1076"/>
          <ac:cxnSpMkLst>
            <pc:docMk/>
            <pc:sldMk cId="770411750" sldId="265"/>
            <ac:cxnSpMk id="51" creationId="{1980C203-BA57-45CD-BF44-6CA09D8449B3}"/>
          </ac:cxnSpMkLst>
        </pc:cxnChg>
        <pc:cxnChg chg="mod">
          <ac:chgData name="병건 이" userId="3c25ee05999afe11" providerId="LiveId" clId="{F280A1BA-088C-42A3-AAFF-BED9F9291247}" dt="2021-03-21T08:48:31.754" v="1310" actId="1076"/>
          <ac:cxnSpMkLst>
            <pc:docMk/>
            <pc:sldMk cId="770411750" sldId="265"/>
            <ac:cxnSpMk id="52" creationId="{40CEB142-BEEE-4DE2-B181-8FCA05C516FC}"/>
          </ac:cxnSpMkLst>
        </pc:cxnChg>
      </pc:sldChg>
      <pc:sldChg chg="addSp delSp modSp add mod">
        <pc:chgData name="병건 이" userId="3c25ee05999afe11" providerId="LiveId" clId="{F280A1BA-088C-42A3-AAFF-BED9F9291247}" dt="2021-03-21T10:09:37.933" v="3449" actId="14100"/>
        <pc:sldMkLst>
          <pc:docMk/>
          <pc:sldMk cId="3906897076" sldId="266"/>
        </pc:sldMkLst>
        <pc:spChg chg="del mod">
          <ac:chgData name="병건 이" userId="3c25ee05999afe11" providerId="LiveId" clId="{F280A1BA-088C-42A3-AAFF-BED9F9291247}" dt="2021-03-21T08:58:52.343" v="1755" actId="478"/>
          <ac:spMkLst>
            <pc:docMk/>
            <pc:sldMk cId="3906897076" sldId="266"/>
            <ac:spMk id="2" creationId="{67140E5A-7BDD-412A-951F-73543CF389C6}"/>
          </ac:spMkLst>
        </pc:spChg>
        <pc:spChg chg="mod">
          <ac:chgData name="병건 이" userId="3c25ee05999afe11" providerId="LiveId" clId="{F280A1BA-088C-42A3-AAFF-BED9F9291247}" dt="2021-03-21T09:57:51.887" v="3400" actId="14100"/>
          <ac:spMkLst>
            <pc:docMk/>
            <pc:sldMk cId="3906897076" sldId="266"/>
            <ac:spMk id="21" creationId="{F343F4B4-6530-4CDB-9250-2D53389765AE}"/>
          </ac:spMkLst>
        </pc:spChg>
        <pc:spChg chg="add mod">
          <ac:chgData name="병건 이" userId="3c25ee05999afe11" providerId="LiveId" clId="{F280A1BA-088C-42A3-AAFF-BED9F9291247}" dt="2021-03-21T08:58:28.589" v="1747" actId="1076"/>
          <ac:spMkLst>
            <pc:docMk/>
            <pc:sldMk cId="3906897076" sldId="266"/>
            <ac:spMk id="30" creationId="{14BBE072-D934-4442-928E-0CD1F5388CE9}"/>
          </ac:spMkLst>
        </pc:spChg>
        <pc:spChg chg="mod">
          <ac:chgData name="병건 이" userId="3c25ee05999afe11" providerId="LiveId" clId="{F280A1BA-088C-42A3-AAFF-BED9F9291247}" dt="2021-03-21T09:04:25.200" v="1803" actId="1076"/>
          <ac:spMkLst>
            <pc:docMk/>
            <pc:sldMk cId="3906897076" sldId="266"/>
            <ac:spMk id="36" creationId="{3BAEBA29-939E-4AC0-980A-0F9B5EED8D26}"/>
          </ac:spMkLst>
        </pc:spChg>
        <pc:spChg chg="mod">
          <ac:chgData name="병건 이" userId="3c25ee05999afe11" providerId="LiveId" clId="{F280A1BA-088C-42A3-AAFF-BED9F9291247}" dt="2021-03-21T09:36:03.702" v="2074" actId="12788"/>
          <ac:spMkLst>
            <pc:docMk/>
            <pc:sldMk cId="3906897076" sldId="266"/>
            <ac:spMk id="38" creationId="{213240EB-7317-4445-B16E-3597A4207D52}"/>
          </ac:spMkLst>
        </pc:spChg>
        <pc:spChg chg="mod">
          <ac:chgData name="병건 이" userId="3c25ee05999afe11" providerId="LiveId" clId="{F280A1BA-088C-42A3-AAFF-BED9F9291247}" dt="2021-03-21T09:36:03.702" v="2074" actId="12788"/>
          <ac:spMkLst>
            <pc:docMk/>
            <pc:sldMk cId="3906897076" sldId="266"/>
            <ac:spMk id="42" creationId="{91AADD14-B816-41FE-B00C-4731621D685D}"/>
          </ac:spMkLst>
        </pc:spChg>
        <pc:spChg chg="mod">
          <ac:chgData name="병건 이" userId="3c25ee05999afe11" providerId="LiveId" clId="{F280A1BA-088C-42A3-AAFF-BED9F9291247}" dt="2021-03-21T08:58:28.589" v="1747" actId="1076"/>
          <ac:spMkLst>
            <pc:docMk/>
            <pc:sldMk cId="3906897076" sldId="266"/>
            <ac:spMk id="43" creationId="{D9AD8330-B2BD-4CEB-9051-4DF4CE2EAB67}"/>
          </ac:spMkLst>
        </pc:spChg>
        <pc:spChg chg="mod">
          <ac:chgData name="병건 이" userId="3c25ee05999afe11" providerId="LiveId" clId="{F280A1BA-088C-42A3-AAFF-BED9F9291247}" dt="2021-03-21T08:58:28.589" v="1747" actId="1076"/>
          <ac:spMkLst>
            <pc:docMk/>
            <pc:sldMk cId="3906897076" sldId="266"/>
            <ac:spMk id="44" creationId="{D4CDF829-E162-41FB-ABA6-E837968B522A}"/>
          </ac:spMkLst>
        </pc:spChg>
        <pc:spChg chg="mod">
          <ac:chgData name="병건 이" userId="3c25ee05999afe11" providerId="LiveId" clId="{F280A1BA-088C-42A3-AAFF-BED9F9291247}" dt="2021-03-21T09:36:03.702" v="2074" actId="12788"/>
          <ac:spMkLst>
            <pc:docMk/>
            <pc:sldMk cId="3906897076" sldId="266"/>
            <ac:spMk id="46" creationId="{E9E87290-C4E0-4B69-99D1-652A588FD31A}"/>
          </ac:spMkLst>
        </pc:spChg>
        <pc:spChg chg="mod">
          <ac:chgData name="병건 이" userId="3c25ee05999afe11" providerId="LiveId" clId="{F280A1BA-088C-42A3-AAFF-BED9F9291247}" dt="2021-03-21T08:58:28.589" v="1747" actId="1076"/>
          <ac:spMkLst>
            <pc:docMk/>
            <pc:sldMk cId="3906897076" sldId="266"/>
            <ac:spMk id="48" creationId="{59210303-5A5E-4A10-8CFC-5E4B41D5E56F}"/>
          </ac:spMkLst>
        </pc:spChg>
        <pc:spChg chg="mod">
          <ac:chgData name="병건 이" userId="3c25ee05999afe11" providerId="LiveId" clId="{F280A1BA-088C-42A3-AAFF-BED9F9291247}" dt="2021-03-21T08:58:28.589" v="1747" actId="1076"/>
          <ac:spMkLst>
            <pc:docMk/>
            <pc:sldMk cId="3906897076" sldId="266"/>
            <ac:spMk id="53" creationId="{18E4CB4D-A626-408B-9469-4D0BD8EBE4B0}"/>
          </ac:spMkLst>
        </pc:spChg>
        <pc:spChg chg="mod">
          <ac:chgData name="병건 이" userId="3c25ee05999afe11" providerId="LiveId" clId="{F280A1BA-088C-42A3-AAFF-BED9F9291247}" dt="2021-03-21T08:58:28.589" v="1747" actId="1076"/>
          <ac:spMkLst>
            <pc:docMk/>
            <pc:sldMk cId="3906897076" sldId="266"/>
            <ac:spMk id="54" creationId="{F76C56F8-9586-48DA-A565-A60DF26FA410}"/>
          </ac:spMkLst>
        </pc:spChg>
        <pc:spChg chg="mod">
          <ac:chgData name="병건 이" userId="3c25ee05999afe11" providerId="LiveId" clId="{F280A1BA-088C-42A3-AAFF-BED9F9291247}" dt="2021-03-21T08:58:28.589" v="1747" actId="1076"/>
          <ac:spMkLst>
            <pc:docMk/>
            <pc:sldMk cId="3906897076" sldId="266"/>
            <ac:spMk id="55" creationId="{AA906F6D-7C9E-4C79-8AF6-8C5433840A24}"/>
          </ac:spMkLst>
        </pc:spChg>
        <pc:spChg chg="mod">
          <ac:chgData name="병건 이" userId="3c25ee05999afe11" providerId="LiveId" clId="{F280A1BA-088C-42A3-AAFF-BED9F9291247}" dt="2021-03-21T08:58:28.589" v="1747" actId="1076"/>
          <ac:spMkLst>
            <pc:docMk/>
            <pc:sldMk cId="3906897076" sldId="266"/>
            <ac:spMk id="56" creationId="{295D4875-4E1F-4BBA-9103-CEEC3A8D29BB}"/>
          </ac:spMkLst>
        </pc:spChg>
        <pc:spChg chg="mod">
          <ac:chgData name="병건 이" userId="3c25ee05999afe11" providerId="LiveId" clId="{F280A1BA-088C-42A3-AAFF-BED9F9291247}" dt="2021-03-21T08:58:28.589" v="1747" actId="1076"/>
          <ac:spMkLst>
            <pc:docMk/>
            <pc:sldMk cId="3906897076" sldId="266"/>
            <ac:spMk id="57" creationId="{44EFACFB-6E02-4C0E-88C2-4301D53A7466}"/>
          </ac:spMkLst>
        </pc:spChg>
        <pc:spChg chg="mod">
          <ac:chgData name="병건 이" userId="3c25ee05999afe11" providerId="LiveId" clId="{F280A1BA-088C-42A3-AAFF-BED9F9291247}" dt="2021-03-21T08:58:28.589" v="1747" actId="1076"/>
          <ac:spMkLst>
            <pc:docMk/>
            <pc:sldMk cId="3906897076" sldId="266"/>
            <ac:spMk id="58" creationId="{111D3C0B-36A8-4D47-9A26-810A254468E8}"/>
          </ac:spMkLst>
        </pc:spChg>
        <pc:spChg chg="mod">
          <ac:chgData name="병건 이" userId="3c25ee05999afe11" providerId="LiveId" clId="{F280A1BA-088C-42A3-AAFF-BED9F9291247}" dt="2021-03-21T09:36:03.702" v="2074" actId="12788"/>
          <ac:spMkLst>
            <pc:docMk/>
            <pc:sldMk cId="3906897076" sldId="266"/>
            <ac:spMk id="59" creationId="{27C5867F-F7D6-422C-8780-E1B3BE2C4DF7}"/>
          </ac:spMkLst>
        </pc:spChg>
        <pc:spChg chg="mod">
          <ac:chgData name="병건 이" userId="3c25ee05999afe11" providerId="LiveId" clId="{F280A1BA-088C-42A3-AAFF-BED9F9291247}" dt="2021-03-21T09:36:03.702" v="2074" actId="12788"/>
          <ac:spMkLst>
            <pc:docMk/>
            <pc:sldMk cId="3906897076" sldId="266"/>
            <ac:spMk id="60" creationId="{5F57D0C0-22B0-400A-A3A5-0E32786AC666}"/>
          </ac:spMkLst>
        </pc:spChg>
        <pc:spChg chg="mod">
          <ac:chgData name="병건 이" userId="3c25ee05999afe11" providerId="LiveId" clId="{F280A1BA-088C-42A3-AAFF-BED9F9291247}" dt="2021-03-21T09:36:03.702" v="2074" actId="12788"/>
          <ac:spMkLst>
            <pc:docMk/>
            <pc:sldMk cId="3906897076" sldId="266"/>
            <ac:spMk id="61" creationId="{CD28E572-28F5-4CB8-80DC-066963C162C9}"/>
          </ac:spMkLst>
        </pc:spChg>
        <pc:spChg chg="mod">
          <ac:chgData name="병건 이" userId="3c25ee05999afe11" providerId="LiveId" clId="{F280A1BA-088C-42A3-AAFF-BED9F9291247}" dt="2021-03-21T09:36:03.702" v="2074" actId="12788"/>
          <ac:spMkLst>
            <pc:docMk/>
            <pc:sldMk cId="3906897076" sldId="266"/>
            <ac:spMk id="62" creationId="{441B8EFC-0492-4CC6-9AB4-31869B13A397}"/>
          </ac:spMkLst>
        </pc:spChg>
        <pc:spChg chg="mod">
          <ac:chgData name="병건 이" userId="3c25ee05999afe11" providerId="LiveId" clId="{F280A1BA-088C-42A3-AAFF-BED9F9291247}" dt="2021-03-21T09:36:03.702" v="2074" actId="12788"/>
          <ac:spMkLst>
            <pc:docMk/>
            <pc:sldMk cId="3906897076" sldId="266"/>
            <ac:spMk id="63" creationId="{2BC43788-8450-4225-B857-C88A36B1763B}"/>
          </ac:spMkLst>
        </pc:spChg>
        <pc:spChg chg="mod">
          <ac:chgData name="병건 이" userId="3c25ee05999afe11" providerId="LiveId" clId="{F280A1BA-088C-42A3-AAFF-BED9F9291247}" dt="2021-03-21T09:36:03.702" v="2074" actId="12788"/>
          <ac:spMkLst>
            <pc:docMk/>
            <pc:sldMk cId="3906897076" sldId="266"/>
            <ac:spMk id="64" creationId="{9E888ABC-4C2F-4616-BD14-9EE19A4CC79F}"/>
          </ac:spMkLst>
        </pc:spChg>
        <pc:spChg chg="mod">
          <ac:chgData name="병건 이" userId="3c25ee05999afe11" providerId="LiveId" clId="{F280A1BA-088C-42A3-AAFF-BED9F9291247}" dt="2021-03-21T09:36:03.702" v="2074" actId="12788"/>
          <ac:spMkLst>
            <pc:docMk/>
            <pc:sldMk cId="3906897076" sldId="266"/>
            <ac:spMk id="66" creationId="{7CB3A7C5-8778-4248-A4D3-91CA0A013704}"/>
          </ac:spMkLst>
        </pc:spChg>
        <pc:spChg chg="mod">
          <ac:chgData name="병건 이" userId="3c25ee05999afe11" providerId="LiveId" clId="{F280A1BA-088C-42A3-AAFF-BED9F9291247}" dt="2021-03-21T09:34:02.138" v="2062" actId="12788"/>
          <ac:spMkLst>
            <pc:docMk/>
            <pc:sldMk cId="3906897076" sldId="266"/>
            <ac:spMk id="74" creationId="{9357BE86-161E-4D1D-A190-255F44F2C89D}"/>
          </ac:spMkLst>
        </pc:spChg>
        <pc:spChg chg="mod">
          <ac:chgData name="병건 이" userId="3c25ee05999afe11" providerId="LiveId" clId="{F280A1BA-088C-42A3-AAFF-BED9F9291247}" dt="2021-03-21T09:34:02.138" v="2062" actId="12788"/>
          <ac:spMkLst>
            <pc:docMk/>
            <pc:sldMk cId="3906897076" sldId="266"/>
            <ac:spMk id="75" creationId="{4328AA00-9226-454F-ADD9-7B667A3B11B4}"/>
          </ac:spMkLst>
        </pc:spChg>
        <pc:spChg chg="add mod">
          <ac:chgData name="병건 이" userId="3c25ee05999afe11" providerId="LiveId" clId="{F280A1BA-088C-42A3-AAFF-BED9F9291247}" dt="2021-03-21T09:55:20.630" v="3250" actId="208"/>
          <ac:spMkLst>
            <pc:docMk/>
            <pc:sldMk cId="3906897076" sldId="266"/>
            <ac:spMk id="84" creationId="{7D074AFB-52F8-4AD1-BEA4-67AE5695B4C4}"/>
          </ac:spMkLst>
        </pc:spChg>
        <pc:spChg chg="add mod">
          <ac:chgData name="병건 이" userId="3c25ee05999afe11" providerId="LiveId" clId="{F280A1BA-088C-42A3-AAFF-BED9F9291247}" dt="2021-03-21T10:09:34.443" v="3448" actId="1076"/>
          <ac:spMkLst>
            <pc:docMk/>
            <pc:sldMk cId="3906897076" sldId="266"/>
            <ac:spMk id="89" creationId="{34BC22C1-F3E2-49E8-95D0-12538FE56EC5}"/>
          </ac:spMkLst>
        </pc:spChg>
        <pc:spChg chg="add mod">
          <ac:chgData name="병건 이" userId="3c25ee05999afe11" providerId="LiveId" clId="{F280A1BA-088C-42A3-AAFF-BED9F9291247}" dt="2021-03-21T09:58:05.331" v="3401" actId="1076"/>
          <ac:spMkLst>
            <pc:docMk/>
            <pc:sldMk cId="3906897076" sldId="266"/>
            <ac:spMk id="90" creationId="{ED3EC93F-0FFA-471B-B434-07A50E6092C9}"/>
          </ac:spMkLst>
        </pc:spChg>
        <pc:spChg chg="add mod">
          <ac:chgData name="병건 이" userId="3c25ee05999afe11" providerId="LiveId" clId="{F280A1BA-088C-42A3-AAFF-BED9F9291247}" dt="2021-03-21T09:56:02.539" v="3259" actId="208"/>
          <ac:spMkLst>
            <pc:docMk/>
            <pc:sldMk cId="3906897076" sldId="266"/>
            <ac:spMk id="91" creationId="{9827D984-247D-41BF-8E4B-B73F81F11489}"/>
          </ac:spMkLst>
        </pc:spChg>
        <pc:spChg chg="add mod">
          <ac:chgData name="병건 이" userId="3c25ee05999afe11" providerId="LiveId" clId="{F280A1BA-088C-42A3-AAFF-BED9F9291247}" dt="2021-03-21T09:58:25.349" v="3404" actId="1076"/>
          <ac:spMkLst>
            <pc:docMk/>
            <pc:sldMk cId="3906897076" sldId="266"/>
            <ac:spMk id="92" creationId="{2FDF9717-9AE5-45EA-9E58-26ECE5CDD9A8}"/>
          </ac:spMkLst>
        </pc:spChg>
        <pc:spChg chg="add mod">
          <ac:chgData name="병건 이" userId="3c25ee05999afe11" providerId="LiveId" clId="{F280A1BA-088C-42A3-AAFF-BED9F9291247}" dt="2021-03-21T09:57:47.558" v="3399" actId="1076"/>
          <ac:spMkLst>
            <pc:docMk/>
            <pc:sldMk cId="3906897076" sldId="266"/>
            <ac:spMk id="93" creationId="{E14ACB9E-5306-4ED9-91A4-B3199619B13E}"/>
          </ac:spMkLst>
        </pc:spChg>
        <pc:grpChg chg="add mod">
          <ac:chgData name="병건 이" userId="3c25ee05999afe11" providerId="LiveId" clId="{F280A1BA-088C-42A3-AAFF-BED9F9291247}" dt="2021-03-21T08:58:28.589" v="1747" actId="1076"/>
          <ac:grpSpMkLst>
            <pc:docMk/>
            <pc:sldMk cId="3906897076" sldId="266"/>
            <ac:grpSpMk id="4" creationId="{782E38FA-5798-4BA1-AA66-96750EF27216}"/>
          </ac:grpSpMkLst>
        </pc:grpChg>
        <pc:grpChg chg="add mod">
          <ac:chgData name="병건 이" userId="3c25ee05999afe11" providerId="LiveId" clId="{F280A1BA-088C-42A3-AAFF-BED9F9291247}" dt="2021-03-21T09:36:03.702" v="2074" actId="12788"/>
          <ac:grpSpMkLst>
            <pc:docMk/>
            <pc:sldMk cId="3906897076" sldId="266"/>
            <ac:grpSpMk id="5" creationId="{29DF1046-9922-4697-831F-46DD74C4B11A}"/>
          </ac:grpSpMkLst>
        </pc:grpChg>
        <pc:grpChg chg="add mod">
          <ac:chgData name="병건 이" userId="3c25ee05999afe11" providerId="LiveId" clId="{F280A1BA-088C-42A3-AAFF-BED9F9291247}" dt="2021-03-21T09:36:03.702" v="2074" actId="12788"/>
          <ac:grpSpMkLst>
            <pc:docMk/>
            <pc:sldMk cId="3906897076" sldId="266"/>
            <ac:grpSpMk id="33" creationId="{23002B67-2592-4279-A39C-63F542181E68}"/>
          </ac:grpSpMkLst>
        </pc:grpChg>
        <pc:grpChg chg="mod">
          <ac:chgData name="병건 이" userId="3c25ee05999afe11" providerId="LiveId" clId="{F280A1BA-088C-42A3-AAFF-BED9F9291247}" dt="2021-03-21T09:36:03.702" v="2074" actId="12788"/>
          <ac:grpSpMkLst>
            <pc:docMk/>
            <pc:sldMk cId="3906897076" sldId="266"/>
            <ac:grpSpMk id="34" creationId="{9F8BD209-F2DC-4D27-AF46-745D910DC1A5}"/>
          </ac:grpSpMkLst>
        </pc:grpChg>
        <pc:grpChg chg="del">
          <ac:chgData name="병건 이" userId="3c25ee05999afe11" providerId="LiveId" clId="{F280A1BA-088C-42A3-AAFF-BED9F9291247}" dt="2021-03-21T08:58:45.919" v="1752" actId="478"/>
          <ac:grpSpMkLst>
            <pc:docMk/>
            <pc:sldMk cId="3906897076" sldId="266"/>
            <ac:grpSpMk id="37" creationId="{F1250101-74B1-457E-9D0F-E36830E8285C}"/>
          </ac:grpSpMkLst>
        </pc:grpChg>
        <pc:grpChg chg="mod">
          <ac:chgData name="병건 이" userId="3c25ee05999afe11" providerId="LiveId" clId="{F280A1BA-088C-42A3-AAFF-BED9F9291247}" dt="2021-03-21T08:58:28.589" v="1747" actId="1076"/>
          <ac:grpSpMkLst>
            <pc:docMk/>
            <pc:sldMk cId="3906897076" sldId="266"/>
            <ac:grpSpMk id="41" creationId="{46884D18-7CA2-4E86-B705-8A63844E50F3}"/>
          </ac:grpSpMkLst>
        </pc:grpChg>
        <pc:grpChg chg="mod">
          <ac:chgData name="병건 이" userId="3c25ee05999afe11" providerId="LiveId" clId="{F280A1BA-088C-42A3-AAFF-BED9F9291247}" dt="2021-03-21T09:36:03.702" v="2074" actId="12788"/>
          <ac:grpSpMkLst>
            <pc:docMk/>
            <pc:sldMk cId="3906897076" sldId="266"/>
            <ac:grpSpMk id="45" creationId="{A6CF874A-95B1-441A-866D-02BB4C6BD0D6}"/>
          </ac:grpSpMkLst>
        </pc:grpChg>
        <pc:grpChg chg="mod">
          <ac:chgData name="병건 이" userId="3c25ee05999afe11" providerId="LiveId" clId="{F280A1BA-088C-42A3-AAFF-BED9F9291247}" dt="2021-03-21T08:58:28.589" v="1747" actId="1076"/>
          <ac:grpSpMkLst>
            <pc:docMk/>
            <pc:sldMk cId="3906897076" sldId="266"/>
            <ac:grpSpMk id="47" creationId="{651E65FA-76A2-4546-94CB-61BD53E5D6DF}"/>
          </ac:grpSpMkLst>
        </pc:grpChg>
        <pc:grpChg chg="mod">
          <ac:chgData name="병건 이" userId="3c25ee05999afe11" providerId="LiveId" clId="{F280A1BA-088C-42A3-AAFF-BED9F9291247}" dt="2021-03-21T08:58:28.589" v="1747" actId="1076"/>
          <ac:grpSpMkLst>
            <pc:docMk/>
            <pc:sldMk cId="3906897076" sldId="266"/>
            <ac:grpSpMk id="49" creationId="{B3D33D9F-2B68-4D2F-80AA-A06CCE4C7C1B}"/>
          </ac:grpSpMkLst>
        </pc:grpChg>
        <pc:grpChg chg="mod">
          <ac:chgData name="병건 이" userId="3c25ee05999afe11" providerId="LiveId" clId="{F280A1BA-088C-42A3-AAFF-BED9F9291247}" dt="2021-03-21T09:36:03.702" v="2074" actId="12788"/>
          <ac:grpSpMkLst>
            <pc:docMk/>
            <pc:sldMk cId="3906897076" sldId="266"/>
            <ac:grpSpMk id="67" creationId="{7356C9E8-8BC0-4127-97DC-401BA65626B0}"/>
          </ac:grpSpMkLst>
        </pc:grpChg>
        <pc:grpChg chg="add mod">
          <ac:chgData name="병건 이" userId="3c25ee05999afe11" providerId="LiveId" clId="{F280A1BA-088C-42A3-AAFF-BED9F9291247}" dt="2021-03-21T09:34:02.427" v="2063" actId="1076"/>
          <ac:grpSpMkLst>
            <pc:docMk/>
            <pc:sldMk cId="3906897076" sldId="266"/>
            <ac:grpSpMk id="73" creationId="{DCC2E1EB-71B6-4BDF-9E44-FC918E0992C1}"/>
          </ac:grpSpMkLst>
        </pc:grpChg>
        <pc:picChg chg="mod">
          <ac:chgData name="병건 이" userId="3c25ee05999afe11" providerId="LiveId" clId="{F280A1BA-088C-42A3-AAFF-BED9F9291247}" dt="2021-03-21T08:58:28.589" v="1747" actId="1076"/>
          <ac:picMkLst>
            <pc:docMk/>
            <pc:sldMk cId="3906897076" sldId="266"/>
            <ac:picMk id="39" creationId="{A6BBD7DE-7293-43C4-A83A-55085C90A87C}"/>
          </ac:picMkLst>
        </pc:picChg>
        <pc:picChg chg="mod">
          <ac:chgData name="병건 이" userId="3c25ee05999afe11" providerId="LiveId" clId="{F280A1BA-088C-42A3-AAFF-BED9F9291247}" dt="2021-03-21T08:58:28.589" v="1747" actId="1076"/>
          <ac:picMkLst>
            <pc:docMk/>
            <pc:sldMk cId="3906897076" sldId="266"/>
            <ac:picMk id="40" creationId="{F9B1E0F0-2C20-4C8B-A37E-2EB38F1E42FA}"/>
          </ac:picMkLst>
        </pc:picChg>
        <pc:picChg chg="mod">
          <ac:chgData name="병건 이" userId="3c25ee05999afe11" providerId="LiveId" clId="{F280A1BA-088C-42A3-AAFF-BED9F9291247}" dt="2021-03-21T09:36:03.702" v="2074" actId="12788"/>
          <ac:picMkLst>
            <pc:docMk/>
            <pc:sldMk cId="3906897076" sldId="266"/>
            <ac:picMk id="65" creationId="{7A3ECD0B-B2D0-44CB-B341-8C1DAC8B7F95}"/>
          </ac:picMkLst>
        </pc:picChg>
        <pc:picChg chg="mod">
          <ac:chgData name="병건 이" userId="3c25ee05999afe11" providerId="LiveId" clId="{F280A1BA-088C-42A3-AAFF-BED9F9291247}" dt="2021-03-21T09:36:03.702" v="2074" actId="12788"/>
          <ac:picMkLst>
            <pc:docMk/>
            <pc:sldMk cId="3906897076" sldId="266"/>
            <ac:picMk id="71" creationId="{FA32066D-B9FD-4A8A-813D-A7250A5AF1DA}"/>
          </ac:picMkLst>
        </pc:picChg>
        <pc:picChg chg="mod">
          <ac:chgData name="병건 이" userId="3c25ee05999afe11" providerId="LiveId" clId="{F280A1BA-088C-42A3-AAFF-BED9F9291247}" dt="2021-03-21T09:36:03.702" v="2074" actId="12788"/>
          <ac:picMkLst>
            <pc:docMk/>
            <pc:sldMk cId="3906897076" sldId="266"/>
            <ac:picMk id="72" creationId="{3C21C432-8AC8-4D27-80F0-2E5A9F9ED7DD}"/>
          </ac:picMkLst>
        </pc:picChg>
        <pc:picChg chg="add del mod">
          <ac:chgData name="병건 이" userId="3c25ee05999afe11" providerId="LiveId" clId="{F280A1BA-088C-42A3-AAFF-BED9F9291247}" dt="2021-03-21T09:16:52.255" v="1839"/>
          <ac:picMkLst>
            <pc:docMk/>
            <pc:sldMk cId="3906897076" sldId="266"/>
            <ac:picMk id="76" creationId="{064D1A6B-C9B6-459A-BF36-B8CA32DB0683}"/>
          </ac:picMkLst>
        </pc:picChg>
        <pc:picChg chg="add del mod">
          <ac:chgData name="병건 이" userId="3c25ee05999afe11" providerId="LiveId" clId="{F280A1BA-088C-42A3-AAFF-BED9F9291247}" dt="2021-03-21T08:52:48.732" v="1545" actId="478"/>
          <ac:picMkLst>
            <pc:docMk/>
            <pc:sldMk cId="3906897076" sldId="266"/>
            <ac:picMk id="1026" creationId="{0282604E-8A53-4E38-BB3E-95E21679B1D9}"/>
          </ac:picMkLst>
        </pc:picChg>
        <pc:picChg chg="add mod">
          <ac:chgData name="병건 이" userId="3c25ee05999afe11" providerId="LiveId" clId="{F280A1BA-088C-42A3-AAFF-BED9F9291247}" dt="2021-03-21T08:58:28.589" v="1747" actId="1076"/>
          <ac:picMkLst>
            <pc:docMk/>
            <pc:sldMk cId="3906897076" sldId="266"/>
            <ac:picMk id="1028" creationId="{492F915B-43B9-4B03-8007-1AD8DCED1844}"/>
          </ac:picMkLst>
        </pc:picChg>
        <pc:picChg chg="add mod">
          <ac:chgData name="병건 이" userId="3c25ee05999afe11" providerId="LiveId" clId="{F280A1BA-088C-42A3-AAFF-BED9F9291247}" dt="2021-03-21T09:36:03.702" v="2074" actId="12788"/>
          <ac:picMkLst>
            <pc:docMk/>
            <pc:sldMk cId="3906897076" sldId="266"/>
            <ac:picMk id="1030" creationId="{BCE90A2E-9159-4D44-B4F4-2A99DAF5E128}"/>
          </ac:picMkLst>
        </pc:picChg>
        <pc:picChg chg="add del mod">
          <ac:chgData name="병건 이" userId="3c25ee05999afe11" providerId="LiveId" clId="{F280A1BA-088C-42A3-AAFF-BED9F9291247}" dt="2021-03-21T09:00:46.650" v="1779" actId="478"/>
          <ac:picMkLst>
            <pc:docMk/>
            <pc:sldMk cId="3906897076" sldId="266"/>
            <ac:picMk id="1032" creationId="{68D5F874-CC42-4419-97D0-699485C7BBC6}"/>
          </ac:picMkLst>
        </pc:picChg>
        <pc:cxnChg chg="add mod">
          <ac:chgData name="병건 이" userId="3c25ee05999afe11" providerId="LiveId" clId="{F280A1BA-088C-42A3-AAFF-BED9F9291247}" dt="2021-03-21T09:55:16.718" v="3249" actId="208"/>
          <ac:cxnSpMkLst>
            <pc:docMk/>
            <pc:sldMk cId="3906897076" sldId="266"/>
            <ac:cxnSpMk id="7" creationId="{D25B491E-28CF-483A-B601-67064431D20B}"/>
          </ac:cxnSpMkLst>
        </pc:cxnChg>
        <pc:cxnChg chg="add del mod">
          <ac:chgData name="병건 이" userId="3c25ee05999afe11" providerId="LiveId" clId="{F280A1BA-088C-42A3-AAFF-BED9F9291247}" dt="2021-03-21T09:36:55.989" v="2084" actId="478"/>
          <ac:cxnSpMkLst>
            <pc:docMk/>
            <pc:sldMk cId="3906897076" sldId="266"/>
            <ac:cxnSpMk id="11" creationId="{442218BA-B3D2-4EAE-AD62-EA18EC33E2DD}"/>
          </ac:cxnSpMkLst>
        </pc:cxnChg>
        <pc:cxnChg chg="add del mod">
          <ac:chgData name="병건 이" userId="3c25ee05999afe11" providerId="LiveId" clId="{F280A1BA-088C-42A3-AAFF-BED9F9291247}" dt="2021-03-21T09:36:54.325" v="2083" actId="478"/>
          <ac:cxnSpMkLst>
            <pc:docMk/>
            <pc:sldMk cId="3906897076" sldId="266"/>
            <ac:cxnSpMk id="14" creationId="{40DCC093-4723-4E5B-981F-F404609A7959}"/>
          </ac:cxnSpMkLst>
        </pc:cxnChg>
        <pc:cxnChg chg="add mod">
          <ac:chgData name="병건 이" userId="3c25ee05999afe11" providerId="LiveId" clId="{F280A1BA-088C-42A3-AAFF-BED9F9291247}" dt="2021-03-21T10:09:37.933" v="3449" actId="14100"/>
          <ac:cxnSpMkLst>
            <pc:docMk/>
            <pc:sldMk cId="3906897076" sldId="266"/>
            <ac:cxnSpMk id="17" creationId="{A80D0236-9F38-4543-A2A6-54C638813D54}"/>
          </ac:cxnSpMkLst>
        </pc:cxnChg>
        <pc:cxnChg chg="add mod">
          <ac:chgData name="병건 이" userId="3c25ee05999afe11" providerId="LiveId" clId="{F280A1BA-088C-42A3-AAFF-BED9F9291247}" dt="2021-03-21T09:58:08.226" v="3402" actId="14100"/>
          <ac:cxnSpMkLst>
            <pc:docMk/>
            <pc:sldMk cId="3906897076" sldId="266"/>
            <ac:cxnSpMk id="20" creationId="{6BEC0667-B81B-43EF-9C28-64A8D857BC30}"/>
          </ac:cxnSpMkLst>
        </pc:cxnChg>
        <pc:cxnChg chg="add mod">
          <ac:chgData name="병건 이" userId="3c25ee05999afe11" providerId="LiveId" clId="{F280A1BA-088C-42A3-AAFF-BED9F9291247}" dt="2021-03-21T09:55:54.487" v="3257" actId="208"/>
          <ac:cxnSpMkLst>
            <pc:docMk/>
            <pc:sldMk cId="3906897076" sldId="266"/>
            <ac:cxnSpMk id="32" creationId="{B843663A-B50B-47C5-A265-6D382E889878}"/>
          </ac:cxnSpMkLst>
        </pc:cxnChg>
        <pc:cxnChg chg="mod">
          <ac:chgData name="병건 이" userId="3c25ee05999afe11" providerId="LiveId" clId="{F280A1BA-088C-42A3-AAFF-BED9F9291247}" dt="2021-03-21T08:58:28.589" v="1747" actId="1076"/>
          <ac:cxnSpMkLst>
            <pc:docMk/>
            <pc:sldMk cId="3906897076" sldId="266"/>
            <ac:cxnSpMk id="50" creationId="{4769D77F-47BF-4754-A142-8AD51BA882EF}"/>
          </ac:cxnSpMkLst>
        </pc:cxnChg>
        <pc:cxnChg chg="mod">
          <ac:chgData name="병건 이" userId="3c25ee05999afe11" providerId="LiveId" clId="{F280A1BA-088C-42A3-AAFF-BED9F9291247}" dt="2021-03-21T08:58:28.589" v="1747" actId="1076"/>
          <ac:cxnSpMkLst>
            <pc:docMk/>
            <pc:sldMk cId="3906897076" sldId="266"/>
            <ac:cxnSpMk id="51" creationId="{1980C203-BA57-45CD-BF44-6CA09D8449B3}"/>
          </ac:cxnSpMkLst>
        </pc:cxnChg>
        <pc:cxnChg chg="mod">
          <ac:chgData name="병건 이" userId="3c25ee05999afe11" providerId="LiveId" clId="{F280A1BA-088C-42A3-AAFF-BED9F9291247}" dt="2021-03-21T08:58:28.589" v="1747" actId="1076"/>
          <ac:cxnSpMkLst>
            <pc:docMk/>
            <pc:sldMk cId="3906897076" sldId="266"/>
            <ac:cxnSpMk id="52" creationId="{40CEB142-BEEE-4DE2-B181-8FCA05C516FC}"/>
          </ac:cxnSpMkLst>
        </pc:cxnChg>
        <pc:cxnChg chg="mod">
          <ac:chgData name="병건 이" userId="3c25ee05999afe11" providerId="LiveId" clId="{F280A1BA-088C-42A3-AAFF-BED9F9291247}" dt="2021-03-21T09:36:03.702" v="2074" actId="12788"/>
          <ac:cxnSpMkLst>
            <pc:docMk/>
            <pc:sldMk cId="3906897076" sldId="266"/>
            <ac:cxnSpMk id="68" creationId="{A1693DA4-14F4-480E-96EC-FBD2C667AEF5}"/>
          </ac:cxnSpMkLst>
        </pc:cxnChg>
        <pc:cxnChg chg="mod">
          <ac:chgData name="병건 이" userId="3c25ee05999afe11" providerId="LiveId" clId="{F280A1BA-088C-42A3-AAFF-BED9F9291247}" dt="2021-03-21T09:36:03.702" v="2074" actId="12788"/>
          <ac:cxnSpMkLst>
            <pc:docMk/>
            <pc:sldMk cId="3906897076" sldId="266"/>
            <ac:cxnSpMk id="69" creationId="{9B784EF7-FD48-453A-A859-83B2D5BC1378}"/>
          </ac:cxnSpMkLst>
        </pc:cxnChg>
        <pc:cxnChg chg="mod">
          <ac:chgData name="병건 이" userId="3c25ee05999afe11" providerId="LiveId" clId="{F280A1BA-088C-42A3-AAFF-BED9F9291247}" dt="2021-03-21T09:36:03.702" v="2074" actId="12788"/>
          <ac:cxnSpMkLst>
            <pc:docMk/>
            <pc:sldMk cId="3906897076" sldId="266"/>
            <ac:cxnSpMk id="70" creationId="{E6A960F9-00BB-4CD8-96A0-7D76438466EE}"/>
          </ac:cxnSpMkLst>
        </pc:cxnChg>
        <pc:cxnChg chg="add mod">
          <ac:chgData name="병건 이" userId="3c25ee05999afe11" providerId="LiveId" clId="{F280A1BA-088C-42A3-AAFF-BED9F9291247}" dt="2021-03-21T09:56:08.040" v="3260" actId="208"/>
          <ac:cxnSpMkLst>
            <pc:docMk/>
            <pc:sldMk cId="3906897076" sldId="266"/>
            <ac:cxnSpMk id="79" creationId="{F62B8C96-0213-46C7-8DC4-749B825F29F4}"/>
          </ac:cxnSpMkLst>
        </pc:cxnChg>
        <pc:cxnChg chg="add mod">
          <ac:chgData name="병건 이" userId="3c25ee05999afe11" providerId="LiveId" clId="{F280A1BA-088C-42A3-AAFF-BED9F9291247}" dt="2021-03-21T09:56:20.928" v="3263" actId="208"/>
          <ac:cxnSpMkLst>
            <pc:docMk/>
            <pc:sldMk cId="3906897076" sldId="266"/>
            <ac:cxnSpMk id="82" creationId="{A505E084-28F5-4887-8947-0961A6135CA0}"/>
          </ac:cxnSpMkLst>
        </pc:cxnChg>
      </pc:sldChg>
      <pc:sldChg chg="addSp delSp modSp add mod">
        <pc:chgData name="병건 이" userId="3c25ee05999afe11" providerId="LiveId" clId="{F280A1BA-088C-42A3-AAFF-BED9F9291247}" dt="2021-03-21T11:40:33.879" v="6725" actId="207"/>
        <pc:sldMkLst>
          <pc:docMk/>
          <pc:sldMk cId="1185596702" sldId="267"/>
        </pc:sldMkLst>
        <pc:spChg chg="add mod ord">
          <ac:chgData name="병건 이" userId="3c25ee05999afe11" providerId="LiveId" clId="{F280A1BA-088C-42A3-AAFF-BED9F9291247}" dt="2021-03-21T10:57:41.769" v="6083" actId="208"/>
          <ac:spMkLst>
            <pc:docMk/>
            <pc:sldMk cId="1185596702" sldId="267"/>
            <ac:spMk id="3" creationId="{1A43F0CC-D348-4D44-8CFD-30F278693C2E}"/>
          </ac:spMkLst>
        </pc:spChg>
        <pc:spChg chg="add mod ord">
          <ac:chgData name="병건 이" userId="3c25ee05999afe11" providerId="LiveId" clId="{F280A1BA-088C-42A3-AAFF-BED9F9291247}" dt="2021-03-21T11:39:22.178" v="6721" actId="1076"/>
          <ac:spMkLst>
            <pc:docMk/>
            <pc:sldMk cId="1185596702" sldId="267"/>
            <ac:spMk id="6" creationId="{D33AF170-4D41-4014-AF6A-2A4C841B8414}"/>
          </ac:spMkLst>
        </pc:spChg>
        <pc:spChg chg="add mod">
          <ac:chgData name="병건 이" userId="3c25ee05999afe11" providerId="LiveId" clId="{F280A1BA-088C-42A3-AAFF-BED9F9291247}" dt="2021-03-21T11:39:22.178" v="6721" actId="1076"/>
          <ac:spMkLst>
            <pc:docMk/>
            <pc:sldMk cId="1185596702" sldId="267"/>
            <ac:spMk id="7" creationId="{BF331909-AC39-4BD3-BFDA-15EC23451A79}"/>
          </ac:spMkLst>
        </pc:spChg>
        <pc:spChg chg="add mod">
          <ac:chgData name="병건 이" userId="3c25ee05999afe11" providerId="LiveId" clId="{F280A1BA-088C-42A3-AAFF-BED9F9291247}" dt="2021-03-21T10:23:26.289" v="3677" actId="164"/>
          <ac:spMkLst>
            <pc:docMk/>
            <pc:sldMk cId="1185596702" sldId="267"/>
            <ac:spMk id="9" creationId="{80CCB1FC-5AFF-4DE8-B269-685CC05E97EE}"/>
          </ac:spMkLst>
        </pc:spChg>
        <pc:spChg chg="add mod ord">
          <ac:chgData name="병건 이" userId="3c25ee05999afe11" providerId="LiveId" clId="{F280A1BA-088C-42A3-AAFF-BED9F9291247}" dt="2021-03-21T10:23:26.289" v="3677" actId="164"/>
          <ac:spMkLst>
            <pc:docMk/>
            <pc:sldMk cId="1185596702" sldId="267"/>
            <ac:spMk id="10" creationId="{01A11898-67B0-49EC-901F-59FAFE1719F7}"/>
          </ac:spMkLst>
        </pc:spChg>
        <pc:spChg chg="add del">
          <ac:chgData name="병건 이" userId="3c25ee05999afe11" providerId="LiveId" clId="{F280A1BA-088C-42A3-AAFF-BED9F9291247}" dt="2021-03-21T10:24:50.425" v="3684" actId="11529"/>
          <ac:spMkLst>
            <pc:docMk/>
            <pc:sldMk cId="1185596702" sldId="267"/>
            <ac:spMk id="13" creationId="{A4FE68DD-8BD8-4028-B81A-D90EF7F1C40A}"/>
          </ac:spMkLst>
        </pc:spChg>
        <pc:spChg chg="add del mod">
          <ac:chgData name="병건 이" userId="3c25ee05999afe11" providerId="LiveId" clId="{F280A1BA-088C-42A3-AAFF-BED9F9291247}" dt="2021-03-21T10:25:11.338" v="3688" actId="11529"/>
          <ac:spMkLst>
            <pc:docMk/>
            <pc:sldMk cId="1185596702" sldId="267"/>
            <ac:spMk id="14" creationId="{26EBFFD8-931D-42BB-84B6-9BBF418721AB}"/>
          </ac:spMkLst>
        </pc:spChg>
        <pc:spChg chg="add del mod ord">
          <ac:chgData name="병건 이" userId="3c25ee05999afe11" providerId="LiveId" clId="{F280A1BA-088C-42A3-AAFF-BED9F9291247}" dt="2021-03-21T10:26:04.101" v="3703" actId="478"/>
          <ac:spMkLst>
            <pc:docMk/>
            <pc:sldMk cId="1185596702" sldId="267"/>
            <ac:spMk id="15" creationId="{F2C3E657-7302-41E8-A527-9F226190FDF0}"/>
          </ac:spMkLst>
        </pc:spChg>
        <pc:spChg chg="add del mod">
          <ac:chgData name="병건 이" userId="3c25ee05999afe11" providerId="LiveId" clId="{F280A1BA-088C-42A3-AAFF-BED9F9291247}" dt="2021-03-21T10:28:02.355" v="3922"/>
          <ac:spMkLst>
            <pc:docMk/>
            <pc:sldMk cId="1185596702" sldId="267"/>
            <ac:spMk id="16" creationId="{A5F5F663-128A-4E1D-9A17-A3D4287E3952}"/>
          </ac:spMkLst>
        </pc:spChg>
        <pc:spChg chg="add del mod">
          <ac:chgData name="병건 이" userId="3c25ee05999afe11" providerId="LiveId" clId="{F280A1BA-088C-42A3-AAFF-BED9F9291247}" dt="2021-03-21T10:40:26.902" v="4592" actId="478"/>
          <ac:spMkLst>
            <pc:docMk/>
            <pc:sldMk cId="1185596702" sldId="267"/>
            <ac:spMk id="20" creationId="{DB19D0A5-E1A4-450B-AE46-850C6908B2E8}"/>
          </ac:spMkLst>
        </pc:spChg>
        <pc:spChg chg="del mod">
          <ac:chgData name="병건 이" userId="3c25ee05999afe11" providerId="LiveId" clId="{F280A1BA-088C-42A3-AAFF-BED9F9291247}" dt="2021-03-21T10:12:23.311" v="3487" actId="478"/>
          <ac:spMkLst>
            <pc:docMk/>
            <pc:sldMk cId="1185596702" sldId="267"/>
            <ac:spMk id="21" creationId="{F343F4B4-6530-4CDB-9250-2D53389765AE}"/>
          </ac:spMkLst>
        </pc:spChg>
        <pc:spChg chg="add mod">
          <ac:chgData name="병건 이" userId="3c25ee05999afe11" providerId="LiveId" clId="{F280A1BA-088C-42A3-AAFF-BED9F9291247}" dt="2021-03-21T11:36:18.587" v="6695" actId="1076"/>
          <ac:spMkLst>
            <pc:docMk/>
            <pc:sldMk cId="1185596702" sldId="267"/>
            <ac:spMk id="23" creationId="{41A2FC8E-5222-4AC5-92E7-DA5B3E6007E7}"/>
          </ac:spMkLst>
        </pc:spChg>
        <pc:spChg chg="add del mod">
          <ac:chgData name="병건 이" userId="3c25ee05999afe11" providerId="LiveId" clId="{F280A1BA-088C-42A3-AAFF-BED9F9291247}" dt="2021-03-21T10:40:16.462" v="4589" actId="478"/>
          <ac:spMkLst>
            <pc:docMk/>
            <pc:sldMk cId="1185596702" sldId="267"/>
            <ac:spMk id="26" creationId="{64926EE1-5FF2-4C7F-8AF4-E6D03D5CB077}"/>
          </ac:spMkLst>
        </pc:spChg>
        <pc:spChg chg="add mod">
          <ac:chgData name="병건 이" userId="3c25ee05999afe11" providerId="LiveId" clId="{F280A1BA-088C-42A3-AAFF-BED9F9291247}" dt="2021-03-21T11:40:33.879" v="6725" actId="207"/>
          <ac:spMkLst>
            <pc:docMk/>
            <pc:sldMk cId="1185596702" sldId="267"/>
            <ac:spMk id="27" creationId="{8B0F474E-B176-4C69-890C-A75926C23FBF}"/>
          </ac:spMkLst>
        </pc:spChg>
        <pc:spChg chg="mod">
          <ac:chgData name="병건 이" userId="3c25ee05999afe11" providerId="LiveId" clId="{F280A1BA-088C-42A3-AAFF-BED9F9291247}" dt="2021-03-21T10:02:09.744" v="3418" actId="1076"/>
          <ac:spMkLst>
            <pc:docMk/>
            <pc:sldMk cId="1185596702" sldId="267"/>
            <ac:spMk id="30" creationId="{14BBE072-D934-4442-928E-0CD1F5388CE9}"/>
          </ac:spMkLst>
        </pc:spChg>
        <pc:spChg chg="del mod">
          <ac:chgData name="병건 이" userId="3c25ee05999afe11" providerId="LiveId" clId="{F280A1BA-088C-42A3-AAFF-BED9F9291247}" dt="2021-03-21T10:29:42.752" v="3929" actId="478"/>
          <ac:spMkLst>
            <pc:docMk/>
            <pc:sldMk cId="1185596702" sldId="267"/>
            <ac:spMk id="36" creationId="{3BAEBA29-939E-4AC0-980A-0F9B5EED8D26}"/>
          </ac:spMkLst>
        </pc:spChg>
        <pc:spChg chg="mod">
          <ac:chgData name="병건 이" userId="3c25ee05999afe11" providerId="LiveId" clId="{F280A1BA-088C-42A3-AAFF-BED9F9291247}" dt="2021-03-21T10:11:57.550" v="3478" actId="165"/>
          <ac:spMkLst>
            <pc:docMk/>
            <pc:sldMk cId="1185596702" sldId="267"/>
            <ac:spMk id="38" creationId="{213240EB-7317-4445-B16E-3597A4207D52}"/>
          </ac:spMkLst>
        </pc:spChg>
        <pc:spChg chg="del mod">
          <ac:chgData name="병건 이" userId="3c25ee05999afe11" providerId="LiveId" clId="{F280A1BA-088C-42A3-AAFF-BED9F9291247}" dt="2021-03-21T10:11:13.828" v="3459" actId="478"/>
          <ac:spMkLst>
            <pc:docMk/>
            <pc:sldMk cId="1185596702" sldId="267"/>
            <ac:spMk id="42" creationId="{91AADD14-B816-41FE-B00C-4731621D685D}"/>
          </ac:spMkLst>
        </pc:spChg>
        <pc:spChg chg="mod">
          <ac:chgData name="병건 이" userId="3c25ee05999afe11" providerId="LiveId" clId="{F280A1BA-088C-42A3-AAFF-BED9F9291247}" dt="2021-03-21T10:02:09.744" v="3418" actId="1076"/>
          <ac:spMkLst>
            <pc:docMk/>
            <pc:sldMk cId="1185596702" sldId="267"/>
            <ac:spMk id="43" creationId="{D9AD8330-B2BD-4CEB-9051-4DF4CE2EAB67}"/>
          </ac:spMkLst>
        </pc:spChg>
        <pc:spChg chg="mod">
          <ac:chgData name="병건 이" userId="3c25ee05999afe11" providerId="LiveId" clId="{F280A1BA-088C-42A3-AAFF-BED9F9291247}" dt="2021-03-21T10:02:09.744" v="3418" actId="1076"/>
          <ac:spMkLst>
            <pc:docMk/>
            <pc:sldMk cId="1185596702" sldId="267"/>
            <ac:spMk id="44" creationId="{D4CDF829-E162-41FB-ABA6-E837968B522A}"/>
          </ac:spMkLst>
        </pc:spChg>
        <pc:spChg chg="del mod">
          <ac:chgData name="병건 이" userId="3c25ee05999afe11" providerId="LiveId" clId="{F280A1BA-088C-42A3-AAFF-BED9F9291247}" dt="2021-03-21T10:12:05.196" v="3481" actId="478"/>
          <ac:spMkLst>
            <pc:docMk/>
            <pc:sldMk cId="1185596702" sldId="267"/>
            <ac:spMk id="46" creationId="{E9E87290-C4E0-4B69-99D1-652A588FD31A}"/>
          </ac:spMkLst>
        </pc:spChg>
        <pc:spChg chg="mod">
          <ac:chgData name="병건 이" userId="3c25ee05999afe11" providerId="LiveId" clId="{F280A1BA-088C-42A3-AAFF-BED9F9291247}" dt="2021-03-21T10:02:09.744" v="3418" actId="1076"/>
          <ac:spMkLst>
            <pc:docMk/>
            <pc:sldMk cId="1185596702" sldId="267"/>
            <ac:spMk id="48" creationId="{59210303-5A5E-4A10-8CFC-5E4B41D5E56F}"/>
          </ac:spMkLst>
        </pc:spChg>
        <pc:spChg chg="mod">
          <ac:chgData name="병건 이" userId="3c25ee05999afe11" providerId="LiveId" clId="{F280A1BA-088C-42A3-AAFF-BED9F9291247}" dt="2021-03-21T10:02:09.744" v="3418" actId="1076"/>
          <ac:spMkLst>
            <pc:docMk/>
            <pc:sldMk cId="1185596702" sldId="267"/>
            <ac:spMk id="53" creationId="{18E4CB4D-A626-408B-9469-4D0BD8EBE4B0}"/>
          </ac:spMkLst>
        </pc:spChg>
        <pc:spChg chg="mod">
          <ac:chgData name="병건 이" userId="3c25ee05999afe11" providerId="LiveId" clId="{F280A1BA-088C-42A3-AAFF-BED9F9291247}" dt="2021-03-21T10:02:09.744" v="3418" actId="1076"/>
          <ac:spMkLst>
            <pc:docMk/>
            <pc:sldMk cId="1185596702" sldId="267"/>
            <ac:spMk id="54" creationId="{F76C56F8-9586-48DA-A565-A60DF26FA410}"/>
          </ac:spMkLst>
        </pc:spChg>
        <pc:spChg chg="mod">
          <ac:chgData name="병건 이" userId="3c25ee05999afe11" providerId="LiveId" clId="{F280A1BA-088C-42A3-AAFF-BED9F9291247}" dt="2021-03-21T10:02:09.744" v="3418" actId="1076"/>
          <ac:spMkLst>
            <pc:docMk/>
            <pc:sldMk cId="1185596702" sldId="267"/>
            <ac:spMk id="55" creationId="{AA906F6D-7C9E-4C79-8AF6-8C5433840A24}"/>
          </ac:spMkLst>
        </pc:spChg>
        <pc:spChg chg="mod">
          <ac:chgData name="병건 이" userId="3c25ee05999afe11" providerId="LiveId" clId="{F280A1BA-088C-42A3-AAFF-BED9F9291247}" dt="2021-03-21T10:02:09.744" v="3418" actId="1076"/>
          <ac:spMkLst>
            <pc:docMk/>
            <pc:sldMk cId="1185596702" sldId="267"/>
            <ac:spMk id="56" creationId="{295D4875-4E1F-4BBA-9103-CEEC3A8D29BB}"/>
          </ac:spMkLst>
        </pc:spChg>
        <pc:spChg chg="mod">
          <ac:chgData name="병건 이" userId="3c25ee05999afe11" providerId="LiveId" clId="{F280A1BA-088C-42A3-AAFF-BED9F9291247}" dt="2021-03-21T10:02:09.744" v="3418" actId="1076"/>
          <ac:spMkLst>
            <pc:docMk/>
            <pc:sldMk cId="1185596702" sldId="267"/>
            <ac:spMk id="57" creationId="{44EFACFB-6E02-4C0E-88C2-4301D53A7466}"/>
          </ac:spMkLst>
        </pc:spChg>
        <pc:spChg chg="mod">
          <ac:chgData name="병건 이" userId="3c25ee05999afe11" providerId="LiveId" clId="{F280A1BA-088C-42A3-AAFF-BED9F9291247}" dt="2021-03-21T10:02:09.744" v="3418" actId="1076"/>
          <ac:spMkLst>
            <pc:docMk/>
            <pc:sldMk cId="1185596702" sldId="267"/>
            <ac:spMk id="58" creationId="{111D3C0B-36A8-4D47-9A26-810A254468E8}"/>
          </ac:spMkLst>
        </pc:spChg>
        <pc:spChg chg="del mod">
          <ac:chgData name="병건 이" userId="3c25ee05999afe11" providerId="LiveId" clId="{F280A1BA-088C-42A3-AAFF-BED9F9291247}" dt="2021-03-21T10:11:32.376" v="3465" actId="478"/>
          <ac:spMkLst>
            <pc:docMk/>
            <pc:sldMk cId="1185596702" sldId="267"/>
            <ac:spMk id="59" creationId="{27C5867F-F7D6-422C-8780-E1B3BE2C4DF7}"/>
          </ac:spMkLst>
        </pc:spChg>
        <pc:spChg chg="del mod">
          <ac:chgData name="병건 이" userId="3c25ee05999afe11" providerId="LiveId" clId="{F280A1BA-088C-42A3-AAFF-BED9F9291247}" dt="2021-03-21T10:11:30.333" v="3464" actId="478"/>
          <ac:spMkLst>
            <pc:docMk/>
            <pc:sldMk cId="1185596702" sldId="267"/>
            <ac:spMk id="60" creationId="{5F57D0C0-22B0-400A-A3A5-0E32786AC666}"/>
          </ac:spMkLst>
        </pc:spChg>
        <pc:spChg chg="del mod">
          <ac:chgData name="병건 이" userId="3c25ee05999afe11" providerId="LiveId" clId="{F280A1BA-088C-42A3-AAFF-BED9F9291247}" dt="2021-03-21T10:11:33.748" v="3466" actId="478"/>
          <ac:spMkLst>
            <pc:docMk/>
            <pc:sldMk cId="1185596702" sldId="267"/>
            <ac:spMk id="61" creationId="{CD28E572-28F5-4CB8-80DC-066963C162C9}"/>
          </ac:spMkLst>
        </pc:spChg>
        <pc:spChg chg="add del mod">
          <ac:chgData name="병건 이" userId="3c25ee05999afe11" providerId="LiveId" clId="{F280A1BA-088C-42A3-AAFF-BED9F9291247}" dt="2021-03-21T10:11:51.220" v="3475" actId="478"/>
          <ac:spMkLst>
            <pc:docMk/>
            <pc:sldMk cId="1185596702" sldId="267"/>
            <ac:spMk id="62" creationId="{441B8EFC-0492-4CC6-9AB4-31869B13A397}"/>
          </ac:spMkLst>
        </pc:spChg>
        <pc:spChg chg="del mod">
          <ac:chgData name="병건 이" userId="3c25ee05999afe11" providerId="LiveId" clId="{F280A1BA-088C-42A3-AAFF-BED9F9291247}" dt="2021-03-21T10:11:05.745" v="3453" actId="478"/>
          <ac:spMkLst>
            <pc:docMk/>
            <pc:sldMk cId="1185596702" sldId="267"/>
            <ac:spMk id="63" creationId="{2BC43788-8450-4225-B857-C88A36B1763B}"/>
          </ac:spMkLst>
        </pc:spChg>
        <pc:spChg chg="mod">
          <ac:chgData name="병건 이" userId="3c25ee05999afe11" providerId="LiveId" clId="{F280A1BA-088C-42A3-AAFF-BED9F9291247}" dt="2021-03-21T10:11:57.550" v="3478" actId="165"/>
          <ac:spMkLst>
            <pc:docMk/>
            <pc:sldMk cId="1185596702" sldId="267"/>
            <ac:spMk id="64" creationId="{9E888ABC-4C2F-4616-BD14-9EE19A4CC79F}"/>
          </ac:spMkLst>
        </pc:spChg>
        <pc:spChg chg="mod">
          <ac:chgData name="병건 이" userId="3c25ee05999afe11" providerId="LiveId" clId="{F280A1BA-088C-42A3-AAFF-BED9F9291247}" dt="2021-03-21T10:11:57.550" v="3478" actId="165"/>
          <ac:spMkLst>
            <pc:docMk/>
            <pc:sldMk cId="1185596702" sldId="267"/>
            <ac:spMk id="66" creationId="{7CB3A7C5-8778-4248-A4D3-91CA0A013704}"/>
          </ac:spMkLst>
        </pc:spChg>
        <pc:spChg chg="mod">
          <ac:chgData name="병건 이" userId="3c25ee05999afe11" providerId="LiveId" clId="{F280A1BA-088C-42A3-AAFF-BED9F9291247}" dt="2021-03-21T10:11:57.550" v="3478" actId="165"/>
          <ac:spMkLst>
            <pc:docMk/>
            <pc:sldMk cId="1185596702" sldId="267"/>
            <ac:spMk id="74" creationId="{9357BE86-161E-4D1D-A190-255F44F2C89D}"/>
          </ac:spMkLst>
        </pc:spChg>
        <pc:spChg chg="mod">
          <ac:chgData name="병건 이" userId="3c25ee05999afe11" providerId="LiveId" clId="{F280A1BA-088C-42A3-AAFF-BED9F9291247}" dt="2021-03-21T10:12:18.621" v="3484" actId="1076"/>
          <ac:spMkLst>
            <pc:docMk/>
            <pc:sldMk cId="1185596702" sldId="267"/>
            <ac:spMk id="75" creationId="{4328AA00-9226-454F-ADD9-7B667A3B11B4}"/>
          </ac:spMkLst>
        </pc:spChg>
        <pc:spChg chg="add mod ord topLvl">
          <ac:chgData name="병건 이" userId="3c25ee05999afe11" providerId="LiveId" clId="{F280A1BA-088C-42A3-AAFF-BED9F9291247}" dt="2021-03-21T11:39:22.178" v="6721" actId="1076"/>
          <ac:spMkLst>
            <pc:docMk/>
            <pc:sldMk cId="1185596702" sldId="267"/>
            <ac:spMk id="79" creationId="{384456F8-9D0B-4CDD-9872-8C6BBB8B29BB}"/>
          </ac:spMkLst>
        </pc:spChg>
        <pc:spChg chg="add mod">
          <ac:chgData name="병건 이" userId="3c25ee05999afe11" providerId="LiveId" clId="{F280A1BA-088C-42A3-AAFF-BED9F9291247}" dt="2021-03-21T11:39:22.178" v="6721" actId="1076"/>
          <ac:spMkLst>
            <pc:docMk/>
            <pc:sldMk cId="1185596702" sldId="267"/>
            <ac:spMk id="80" creationId="{6677711F-D3E9-480B-8B21-D37CBADD1526}"/>
          </ac:spMkLst>
        </pc:spChg>
        <pc:spChg chg="add mod">
          <ac:chgData name="병건 이" userId="3c25ee05999afe11" providerId="LiveId" clId="{F280A1BA-088C-42A3-AAFF-BED9F9291247}" dt="2021-03-21T11:39:22.178" v="6721" actId="1076"/>
          <ac:spMkLst>
            <pc:docMk/>
            <pc:sldMk cId="1185596702" sldId="267"/>
            <ac:spMk id="81" creationId="{ECA57FE1-6388-4F4F-B27E-E7773E3CF10F}"/>
          </ac:spMkLst>
        </pc:spChg>
        <pc:spChg chg="add mod topLvl">
          <ac:chgData name="병건 이" userId="3c25ee05999afe11" providerId="LiveId" clId="{F280A1BA-088C-42A3-AAFF-BED9F9291247}" dt="2021-03-21T11:36:18.587" v="6695" actId="1076"/>
          <ac:spMkLst>
            <pc:docMk/>
            <pc:sldMk cId="1185596702" sldId="267"/>
            <ac:spMk id="82" creationId="{5AEA29B9-CC1C-4CE6-B498-4978212DDCDD}"/>
          </ac:spMkLst>
        </pc:spChg>
        <pc:spChg chg="add mod">
          <ac:chgData name="병건 이" userId="3c25ee05999afe11" providerId="LiveId" clId="{F280A1BA-088C-42A3-AAFF-BED9F9291247}" dt="2021-03-21T11:36:18.587" v="6695" actId="1076"/>
          <ac:spMkLst>
            <pc:docMk/>
            <pc:sldMk cId="1185596702" sldId="267"/>
            <ac:spMk id="83" creationId="{F18D6218-B8D8-4C41-886F-7CAD3446BC86}"/>
          </ac:spMkLst>
        </pc:spChg>
        <pc:spChg chg="add mod">
          <ac:chgData name="병건 이" userId="3c25ee05999afe11" providerId="LiveId" clId="{F280A1BA-088C-42A3-AAFF-BED9F9291247}" dt="2021-03-21T11:36:18.587" v="6695" actId="1076"/>
          <ac:spMkLst>
            <pc:docMk/>
            <pc:sldMk cId="1185596702" sldId="267"/>
            <ac:spMk id="84" creationId="{F4664CCA-E8F0-450C-BA7E-DF7468BA89D4}"/>
          </ac:spMkLst>
        </pc:spChg>
        <pc:spChg chg="add mod">
          <ac:chgData name="병건 이" userId="3c25ee05999afe11" providerId="LiveId" clId="{F280A1BA-088C-42A3-AAFF-BED9F9291247}" dt="2021-03-21T11:36:18.587" v="6695" actId="1076"/>
          <ac:spMkLst>
            <pc:docMk/>
            <pc:sldMk cId="1185596702" sldId="267"/>
            <ac:spMk id="85" creationId="{89CDC34C-A206-4ADB-84A1-7DEEE11CAF24}"/>
          </ac:spMkLst>
        </pc:spChg>
        <pc:spChg chg="add mod">
          <ac:chgData name="병건 이" userId="3c25ee05999afe11" providerId="LiveId" clId="{F280A1BA-088C-42A3-AAFF-BED9F9291247}" dt="2021-03-21T11:36:18.587" v="6695" actId="1076"/>
          <ac:spMkLst>
            <pc:docMk/>
            <pc:sldMk cId="1185596702" sldId="267"/>
            <ac:spMk id="86" creationId="{6674474D-F2FF-4D41-BEF8-BF4AA48F10E9}"/>
          </ac:spMkLst>
        </pc:spChg>
        <pc:spChg chg="add mod">
          <ac:chgData name="병건 이" userId="3c25ee05999afe11" providerId="LiveId" clId="{F280A1BA-088C-42A3-AAFF-BED9F9291247}" dt="2021-03-21T11:36:18.587" v="6695" actId="1076"/>
          <ac:spMkLst>
            <pc:docMk/>
            <pc:sldMk cId="1185596702" sldId="267"/>
            <ac:spMk id="87" creationId="{087231E2-FFD5-4CDC-9B1B-AC88C7C2F87B}"/>
          </ac:spMkLst>
        </pc:spChg>
        <pc:spChg chg="add del mod">
          <ac:chgData name="병건 이" userId="3c25ee05999afe11" providerId="LiveId" clId="{F280A1BA-088C-42A3-AAFF-BED9F9291247}" dt="2021-03-21T10:34:13.775" v="4220"/>
          <ac:spMkLst>
            <pc:docMk/>
            <pc:sldMk cId="1185596702" sldId="267"/>
            <ac:spMk id="88" creationId="{B03C408A-5E58-428E-A4AD-88AC3F99DA1E}"/>
          </ac:spMkLst>
        </pc:spChg>
        <pc:spChg chg="add mod">
          <ac:chgData name="병건 이" userId="3c25ee05999afe11" providerId="LiveId" clId="{F280A1BA-088C-42A3-AAFF-BED9F9291247}" dt="2021-03-21T11:36:18.587" v="6695" actId="1076"/>
          <ac:spMkLst>
            <pc:docMk/>
            <pc:sldMk cId="1185596702" sldId="267"/>
            <ac:spMk id="89" creationId="{66F1C247-CA8D-421D-A070-8A05FB6C1E05}"/>
          </ac:spMkLst>
        </pc:spChg>
        <pc:spChg chg="add mod">
          <ac:chgData name="병건 이" userId="3c25ee05999afe11" providerId="LiveId" clId="{F280A1BA-088C-42A3-AAFF-BED9F9291247}" dt="2021-03-21T11:36:18.587" v="6695" actId="1076"/>
          <ac:spMkLst>
            <pc:docMk/>
            <pc:sldMk cId="1185596702" sldId="267"/>
            <ac:spMk id="90" creationId="{612CA8E4-178F-4949-9430-0C6452A38452}"/>
          </ac:spMkLst>
        </pc:spChg>
        <pc:spChg chg="add mod">
          <ac:chgData name="병건 이" userId="3c25ee05999afe11" providerId="LiveId" clId="{F280A1BA-088C-42A3-AAFF-BED9F9291247}" dt="2021-03-21T11:36:18.587" v="6695" actId="1076"/>
          <ac:spMkLst>
            <pc:docMk/>
            <pc:sldMk cId="1185596702" sldId="267"/>
            <ac:spMk id="91" creationId="{0F691374-D077-490C-A4D3-C700FB33594B}"/>
          </ac:spMkLst>
        </pc:spChg>
        <pc:spChg chg="add mod">
          <ac:chgData name="병건 이" userId="3c25ee05999afe11" providerId="LiveId" clId="{F280A1BA-088C-42A3-AAFF-BED9F9291247}" dt="2021-03-21T11:36:18.587" v="6695" actId="1076"/>
          <ac:spMkLst>
            <pc:docMk/>
            <pc:sldMk cId="1185596702" sldId="267"/>
            <ac:spMk id="92" creationId="{86CC2537-4718-447E-A800-2FA66F1D5A07}"/>
          </ac:spMkLst>
        </pc:spChg>
        <pc:spChg chg="add mod ord">
          <ac:chgData name="병건 이" userId="3c25ee05999afe11" providerId="LiveId" clId="{F280A1BA-088C-42A3-AAFF-BED9F9291247}" dt="2021-03-21T11:36:18.587" v="6695" actId="1076"/>
          <ac:spMkLst>
            <pc:docMk/>
            <pc:sldMk cId="1185596702" sldId="267"/>
            <ac:spMk id="93" creationId="{117D951B-93B6-4A7F-8FC6-6D3B240EAF21}"/>
          </ac:spMkLst>
        </pc:spChg>
        <pc:spChg chg="add mod">
          <ac:chgData name="병건 이" userId="3c25ee05999afe11" providerId="LiveId" clId="{F280A1BA-088C-42A3-AAFF-BED9F9291247}" dt="2021-03-21T11:36:18.587" v="6695" actId="1076"/>
          <ac:spMkLst>
            <pc:docMk/>
            <pc:sldMk cId="1185596702" sldId="267"/>
            <ac:spMk id="94" creationId="{53A7CBD7-451F-48A0-A7AD-C8B5334A70A4}"/>
          </ac:spMkLst>
        </pc:spChg>
        <pc:spChg chg="add mod">
          <ac:chgData name="병건 이" userId="3c25ee05999afe11" providerId="LiveId" clId="{F280A1BA-088C-42A3-AAFF-BED9F9291247}" dt="2021-03-21T11:36:18.587" v="6695" actId="1076"/>
          <ac:spMkLst>
            <pc:docMk/>
            <pc:sldMk cId="1185596702" sldId="267"/>
            <ac:spMk id="95" creationId="{ABAB5259-3350-46FD-AC4F-CF318A270BDE}"/>
          </ac:spMkLst>
        </pc:spChg>
        <pc:spChg chg="add mod">
          <ac:chgData name="병건 이" userId="3c25ee05999afe11" providerId="LiveId" clId="{F280A1BA-088C-42A3-AAFF-BED9F9291247}" dt="2021-03-21T11:36:18.587" v="6695" actId="1076"/>
          <ac:spMkLst>
            <pc:docMk/>
            <pc:sldMk cId="1185596702" sldId="267"/>
            <ac:spMk id="96" creationId="{943CF18B-A7D2-43F7-AE98-8C0A6601B8A7}"/>
          </ac:spMkLst>
        </pc:spChg>
        <pc:spChg chg="add mod">
          <ac:chgData name="병건 이" userId="3c25ee05999afe11" providerId="LiveId" clId="{F280A1BA-088C-42A3-AAFF-BED9F9291247}" dt="2021-03-21T11:36:18.587" v="6695" actId="1076"/>
          <ac:spMkLst>
            <pc:docMk/>
            <pc:sldMk cId="1185596702" sldId="267"/>
            <ac:spMk id="97" creationId="{649CAF20-2F96-4EF8-8BAA-243B3AE8D018}"/>
          </ac:spMkLst>
        </pc:spChg>
        <pc:grpChg chg="add del mod">
          <ac:chgData name="병건 이" userId="3c25ee05999afe11" providerId="LiveId" clId="{F280A1BA-088C-42A3-AAFF-BED9F9291247}" dt="2021-03-21T10:11:57.550" v="3478" actId="165"/>
          <ac:grpSpMkLst>
            <pc:docMk/>
            <pc:sldMk cId="1185596702" sldId="267"/>
            <ac:grpSpMk id="2" creationId="{4DCF265C-E7BA-46E1-8AEF-B78BC98542B7}"/>
          </ac:grpSpMkLst>
        </pc:grpChg>
        <pc:grpChg chg="mod">
          <ac:chgData name="병건 이" userId="3c25ee05999afe11" providerId="LiveId" clId="{F280A1BA-088C-42A3-AAFF-BED9F9291247}" dt="2021-03-21T10:02:09.744" v="3418" actId="1076"/>
          <ac:grpSpMkLst>
            <pc:docMk/>
            <pc:sldMk cId="1185596702" sldId="267"/>
            <ac:grpSpMk id="4" creationId="{782E38FA-5798-4BA1-AA66-96750EF27216}"/>
          </ac:grpSpMkLst>
        </pc:grpChg>
        <pc:grpChg chg="del mod">
          <ac:chgData name="병건 이" userId="3c25ee05999afe11" providerId="LiveId" clId="{F280A1BA-088C-42A3-AAFF-BED9F9291247}" dt="2021-03-21T10:11:04.665" v="3452" actId="478"/>
          <ac:grpSpMkLst>
            <pc:docMk/>
            <pc:sldMk cId="1185596702" sldId="267"/>
            <ac:grpSpMk id="5" creationId="{29DF1046-9922-4697-831F-46DD74C4B11A}"/>
          </ac:grpSpMkLst>
        </pc:grpChg>
        <pc:grpChg chg="add mod">
          <ac:chgData name="병건 이" userId="3c25ee05999afe11" providerId="LiveId" clId="{F280A1BA-088C-42A3-AAFF-BED9F9291247}" dt="2021-03-21T11:39:22.178" v="6721" actId="1076"/>
          <ac:grpSpMkLst>
            <pc:docMk/>
            <pc:sldMk cId="1185596702" sldId="267"/>
            <ac:grpSpMk id="8" creationId="{F625A57C-511B-4983-A58C-BF435161A8D0}"/>
          </ac:grpSpMkLst>
        </pc:grpChg>
        <pc:grpChg chg="add mod">
          <ac:chgData name="병건 이" userId="3c25ee05999afe11" providerId="LiveId" clId="{F280A1BA-088C-42A3-AAFF-BED9F9291247}" dt="2021-03-21T10:23:28.072" v="3678" actId="1076"/>
          <ac:grpSpMkLst>
            <pc:docMk/>
            <pc:sldMk cId="1185596702" sldId="267"/>
            <ac:grpSpMk id="11" creationId="{0982A4F7-26FF-4F21-8F2C-43E179580072}"/>
          </ac:grpSpMkLst>
        </pc:grpChg>
        <pc:grpChg chg="add mod topLvl">
          <ac:chgData name="병건 이" userId="3c25ee05999afe11" providerId="LiveId" clId="{F280A1BA-088C-42A3-AAFF-BED9F9291247}" dt="2021-03-21T11:39:22.178" v="6721" actId="1076"/>
          <ac:grpSpMkLst>
            <pc:docMk/>
            <pc:sldMk cId="1185596702" sldId="267"/>
            <ac:grpSpMk id="12" creationId="{A22C98E9-EFBA-412F-8408-065FB5811C6C}"/>
          </ac:grpSpMkLst>
        </pc:grpChg>
        <pc:grpChg chg="add mod topLvl">
          <ac:chgData name="병건 이" userId="3c25ee05999afe11" providerId="LiveId" clId="{F280A1BA-088C-42A3-AAFF-BED9F9291247}" dt="2021-03-21T11:36:18.587" v="6695" actId="1076"/>
          <ac:grpSpMkLst>
            <pc:docMk/>
            <pc:sldMk cId="1185596702" sldId="267"/>
            <ac:grpSpMk id="24" creationId="{6A38CDEA-EF5F-42CD-940F-5C653A7065A6}"/>
          </ac:grpSpMkLst>
        </pc:grpChg>
        <pc:grpChg chg="add del mod">
          <ac:chgData name="병건 이" userId="3c25ee05999afe11" providerId="LiveId" clId="{F280A1BA-088C-42A3-AAFF-BED9F9291247}" dt="2021-03-21T10:40:52.617" v="4601" actId="165"/>
          <ac:grpSpMkLst>
            <pc:docMk/>
            <pc:sldMk cId="1185596702" sldId="267"/>
            <ac:grpSpMk id="25" creationId="{FE383AA5-CE32-473F-8C05-14BA59A988A2}"/>
          </ac:grpSpMkLst>
        </pc:grpChg>
        <pc:grpChg chg="add mod ord">
          <ac:chgData name="병건 이" userId="3c25ee05999afe11" providerId="LiveId" clId="{F280A1BA-088C-42A3-AAFF-BED9F9291247}" dt="2021-03-21T11:36:18.587" v="6695" actId="1076"/>
          <ac:grpSpMkLst>
            <pc:docMk/>
            <pc:sldMk cId="1185596702" sldId="267"/>
            <ac:grpSpMk id="28" creationId="{4392CC8C-AA41-4248-AAE8-0B4B74307623}"/>
          </ac:grpSpMkLst>
        </pc:grpChg>
        <pc:grpChg chg="add mod">
          <ac:chgData name="병건 이" userId="3c25ee05999afe11" providerId="LiveId" clId="{F280A1BA-088C-42A3-AAFF-BED9F9291247}" dt="2021-03-21T11:36:18.587" v="6695" actId="1076"/>
          <ac:grpSpMkLst>
            <pc:docMk/>
            <pc:sldMk cId="1185596702" sldId="267"/>
            <ac:grpSpMk id="29" creationId="{88F38E1C-6DC2-4B11-A649-826E9CC3553A}"/>
          </ac:grpSpMkLst>
        </pc:grpChg>
        <pc:grpChg chg="add del mod topLvl">
          <ac:chgData name="병건 이" userId="3c25ee05999afe11" providerId="LiveId" clId="{F280A1BA-088C-42A3-AAFF-BED9F9291247}" dt="2021-03-21T10:12:07.441" v="3482" actId="478"/>
          <ac:grpSpMkLst>
            <pc:docMk/>
            <pc:sldMk cId="1185596702" sldId="267"/>
            <ac:grpSpMk id="33" creationId="{23002B67-2592-4279-A39C-63F542181E68}"/>
          </ac:grpSpMkLst>
        </pc:grpChg>
        <pc:grpChg chg="del mod">
          <ac:chgData name="병건 이" userId="3c25ee05999afe11" providerId="LiveId" clId="{F280A1BA-088C-42A3-AAFF-BED9F9291247}" dt="2021-03-21T10:11:11.291" v="3457" actId="478"/>
          <ac:grpSpMkLst>
            <pc:docMk/>
            <pc:sldMk cId="1185596702" sldId="267"/>
            <ac:grpSpMk id="34" creationId="{9F8BD209-F2DC-4D27-AF46-745D910DC1A5}"/>
          </ac:grpSpMkLst>
        </pc:grpChg>
        <pc:grpChg chg="mod">
          <ac:chgData name="병건 이" userId="3c25ee05999afe11" providerId="LiveId" clId="{F280A1BA-088C-42A3-AAFF-BED9F9291247}" dt="2021-03-21T10:02:09.744" v="3418" actId="1076"/>
          <ac:grpSpMkLst>
            <pc:docMk/>
            <pc:sldMk cId="1185596702" sldId="267"/>
            <ac:grpSpMk id="41" creationId="{46884D18-7CA2-4E86-B705-8A63844E50F3}"/>
          </ac:grpSpMkLst>
        </pc:grpChg>
        <pc:grpChg chg="mod">
          <ac:chgData name="병건 이" userId="3c25ee05999afe11" providerId="LiveId" clId="{F280A1BA-088C-42A3-AAFF-BED9F9291247}" dt="2021-03-21T10:11:57.550" v="3478" actId="165"/>
          <ac:grpSpMkLst>
            <pc:docMk/>
            <pc:sldMk cId="1185596702" sldId="267"/>
            <ac:grpSpMk id="45" creationId="{A6CF874A-95B1-441A-866D-02BB4C6BD0D6}"/>
          </ac:grpSpMkLst>
        </pc:grpChg>
        <pc:grpChg chg="mod">
          <ac:chgData name="병건 이" userId="3c25ee05999afe11" providerId="LiveId" clId="{F280A1BA-088C-42A3-AAFF-BED9F9291247}" dt="2021-03-21T10:02:09.744" v="3418" actId="1076"/>
          <ac:grpSpMkLst>
            <pc:docMk/>
            <pc:sldMk cId="1185596702" sldId="267"/>
            <ac:grpSpMk id="47" creationId="{651E65FA-76A2-4546-94CB-61BD53E5D6DF}"/>
          </ac:grpSpMkLst>
        </pc:grpChg>
        <pc:grpChg chg="mod">
          <ac:chgData name="병건 이" userId="3c25ee05999afe11" providerId="LiveId" clId="{F280A1BA-088C-42A3-AAFF-BED9F9291247}" dt="2021-03-21T10:02:09.744" v="3418" actId="1076"/>
          <ac:grpSpMkLst>
            <pc:docMk/>
            <pc:sldMk cId="1185596702" sldId="267"/>
            <ac:grpSpMk id="49" creationId="{B3D33D9F-2B68-4D2F-80AA-A06CCE4C7C1B}"/>
          </ac:grpSpMkLst>
        </pc:grpChg>
        <pc:grpChg chg="mod">
          <ac:chgData name="병건 이" userId="3c25ee05999afe11" providerId="LiveId" clId="{F280A1BA-088C-42A3-AAFF-BED9F9291247}" dt="2021-03-21T10:11:57.550" v="3478" actId="165"/>
          <ac:grpSpMkLst>
            <pc:docMk/>
            <pc:sldMk cId="1185596702" sldId="267"/>
            <ac:grpSpMk id="67" creationId="{7356C9E8-8BC0-4127-97DC-401BA65626B0}"/>
          </ac:grpSpMkLst>
        </pc:grpChg>
        <pc:grpChg chg="add del mod topLvl">
          <ac:chgData name="병건 이" userId="3c25ee05999afe11" providerId="LiveId" clId="{F280A1BA-088C-42A3-AAFF-BED9F9291247}" dt="2021-03-21T10:23:23.522" v="3676" actId="1076"/>
          <ac:grpSpMkLst>
            <pc:docMk/>
            <pc:sldMk cId="1185596702" sldId="267"/>
            <ac:grpSpMk id="73" creationId="{DCC2E1EB-71B6-4BDF-9E44-FC918E0992C1}"/>
          </ac:grpSpMkLst>
        </pc:grpChg>
        <pc:grpChg chg="add mod">
          <ac:chgData name="병건 이" userId="3c25ee05999afe11" providerId="LiveId" clId="{F280A1BA-088C-42A3-AAFF-BED9F9291247}" dt="2021-03-21T11:36:18.587" v="6695" actId="1076"/>
          <ac:grpSpMkLst>
            <pc:docMk/>
            <pc:sldMk cId="1185596702" sldId="267"/>
            <ac:grpSpMk id="103" creationId="{EE36510F-B5FB-45A2-BD4B-EE3707BA59EB}"/>
          </ac:grpSpMkLst>
        </pc:grpChg>
        <pc:picChg chg="mod">
          <ac:chgData name="병건 이" userId="3c25ee05999afe11" providerId="LiveId" clId="{F280A1BA-088C-42A3-AAFF-BED9F9291247}" dt="2021-03-21T10:02:09.744" v="3418" actId="1076"/>
          <ac:picMkLst>
            <pc:docMk/>
            <pc:sldMk cId="1185596702" sldId="267"/>
            <ac:picMk id="39" creationId="{A6BBD7DE-7293-43C4-A83A-55085C90A87C}"/>
          </ac:picMkLst>
        </pc:picChg>
        <pc:picChg chg="mod">
          <ac:chgData name="병건 이" userId="3c25ee05999afe11" providerId="LiveId" clId="{F280A1BA-088C-42A3-AAFF-BED9F9291247}" dt="2021-03-21T10:02:09.744" v="3418" actId="1076"/>
          <ac:picMkLst>
            <pc:docMk/>
            <pc:sldMk cId="1185596702" sldId="267"/>
            <ac:picMk id="40" creationId="{F9B1E0F0-2C20-4C8B-A37E-2EB38F1E42FA}"/>
          </ac:picMkLst>
        </pc:picChg>
        <pc:picChg chg="mod">
          <ac:chgData name="병건 이" userId="3c25ee05999afe11" providerId="LiveId" clId="{F280A1BA-088C-42A3-AAFF-BED9F9291247}" dt="2021-03-21T10:11:57.550" v="3478" actId="165"/>
          <ac:picMkLst>
            <pc:docMk/>
            <pc:sldMk cId="1185596702" sldId="267"/>
            <ac:picMk id="65" creationId="{7A3ECD0B-B2D0-44CB-B341-8C1DAC8B7F95}"/>
          </ac:picMkLst>
        </pc:picChg>
        <pc:picChg chg="del mod">
          <ac:chgData name="병건 이" userId="3c25ee05999afe11" providerId="LiveId" clId="{F280A1BA-088C-42A3-AAFF-BED9F9291247}" dt="2021-03-21T10:11:11.291" v="3457" actId="478"/>
          <ac:picMkLst>
            <pc:docMk/>
            <pc:sldMk cId="1185596702" sldId="267"/>
            <ac:picMk id="71" creationId="{FA32066D-B9FD-4A8A-813D-A7250A5AF1DA}"/>
          </ac:picMkLst>
        </pc:picChg>
        <pc:picChg chg="del mod">
          <ac:chgData name="병건 이" userId="3c25ee05999afe11" providerId="LiveId" clId="{F280A1BA-088C-42A3-AAFF-BED9F9291247}" dt="2021-03-21T10:11:17.584" v="3460" actId="478"/>
          <ac:picMkLst>
            <pc:docMk/>
            <pc:sldMk cId="1185596702" sldId="267"/>
            <ac:picMk id="72" creationId="{3C21C432-8AC8-4D27-80F0-2E5A9F9ED7DD}"/>
          </ac:picMkLst>
        </pc:picChg>
        <pc:picChg chg="add del mod">
          <ac:chgData name="병건 이" userId="3c25ee05999afe11" providerId="LiveId" clId="{F280A1BA-088C-42A3-AAFF-BED9F9291247}" dt="2021-03-21T09:18:04.188" v="1858"/>
          <ac:picMkLst>
            <pc:docMk/>
            <pc:sldMk cId="1185596702" sldId="267"/>
            <ac:picMk id="76" creationId="{0D464859-D804-47C3-A336-D6BBE7B84309}"/>
          </ac:picMkLst>
        </pc:picChg>
        <pc:picChg chg="add mod">
          <ac:chgData name="병건 이" userId="3c25ee05999afe11" providerId="LiveId" clId="{F280A1BA-088C-42A3-AAFF-BED9F9291247}" dt="2021-03-21T09:18:03.794" v="1857" actId="571"/>
          <ac:picMkLst>
            <pc:docMk/>
            <pc:sldMk cId="1185596702" sldId="267"/>
            <ac:picMk id="77" creationId="{04976A57-02D3-4594-AA85-2F2F8579179B}"/>
          </ac:picMkLst>
        </pc:picChg>
        <pc:picChg chg="add mod">
          <ac:chgData name="병건 이" userId="3c25ee05999afe11" providerId="LiveId" clId="{F280A1BA-088C-42A3-AAFF-BED9F9291247}" dt="2021-03-21T11:39:22.178" v="6721" actId="1076"/>
          <ac:picMkLst>
            <pc:docMk/>
            <pc:sldMk cId="1185596702" sldId="267"/>
            <ac:picMk id="78" creationId="{18EF1377-8DF4-4318-B0EE-E0278E6E0B69}"/>
          </ac:picMkLst>
        </pc:picChg>
        <pc:picChg chg="mod">
          <ac:chgData name="병건 이" userId="3c25ee05999afe11" providerId="LiveId" clId="{F280A1BA-088C-42A3-AAFF-BED9F9291247}" dt="2021-03-21T10:02:09.744" v="3418" actId="1076"/>
          <ac:picMkLst>
            <pc:docMk/>
            <pc:sldMk cId="1185596702" sldId="267"/>
            <ac:picMk id="1028" creationId="{492F915B-43B9-4B03-8007-1AD8DCED1844}"/>
          </ac:picMkLst>
        </pc:picChg>
        <pc:picChg chg="del mod">
          <ac:chgData name="병건 이" userId="3c25ee05999afe11" providerId="LiveId" clId="{F280A1BA-088C-42A3-AAFF-BED9F9291247}" dt="2021-03-21T10:11:04.665" v="3452" actId="478"/>
          <ac:picMkLst>
            <pc:docMk/>
            <pc:sldMk cId="1185596702" sldId="267"/>
            <ac:picMk id="1030" creationId="{BCE90A2E-9159-4D44-B4F4-2A99DAF5E128}"/>
          </ac:picMkLst>
        </pc:picChg>
        <pc:cxnChg chg="add mod ord topLvl">
          <ac:chgData name="병건 이" userId="3c25ee05999afe11" providerId="LiveId" clId="{F280A1BA-088C-42A3-AAFF-BED9F9291247}" dt="2021-03-21T11:39:46.161" v="6724" actId="14100"/>
          <ac:cxnSpMkLst>
            <pc:docMk/>
            <pc:sldMk cId="1185596702" sldId="267"/>
            <ac:cxnSpMk id="18" creationId="{B01CE819-C8F0-48FA-8DD0-A429D18937DF}"/>
          </ac:cxnSpMkLst>
        </pc:cxnChg>
        <pc:cxnChg chg="mod">
          <ac:chgData name="병건 이" userId="3c25ee05999afe11" providerId="LiveId" clId="{F280A1BA-088C-42A3-AAFF-BED9F9291247}" dt="2021-03-21T10:02:09.744" v="3418" actId="1076"/>
          <ac:cxnSpMkLst>
            <pc:docMk/>
            <pc:sldMk cId="1185596702" sldId="267"/>
            <ac:cxnSpMk id="50" creationId="{4769D77F-47BF-4754-A142-8AD51BA882EF}"/>
          </ac:cxnSpMkLst>
        </pc:cxnChg>
        <pc:cxnChg chg="mod">
          <ac:chgData name="병건 이" userId="3c25ee05999afe11" providerId="LiveId" clId="{F280A1BA-088C-42A3-AAFF-BED9F9291247}" dt="2021-03-21T10:02:09.744" v="3418" actId="1076"/>
          <ac:cxnSpMkLst>
            <pc:docMk/>
            <pc:sldMk cId="1185596702" sldId="267"/>
            <ac:cxnSpMk id="51" creationId="{1980C203-BA57-45CD-BF44-6CA09D8449B3}"/>
          </ac:cxnSpMkLst>
        </pc:cxnChg>
        <pc:cxnChg chg="mod">
          <ac:chgData name="병건 이" userId="3c25ee05999afe11" providerId="LiveId" clId="{F280A1BA-088C-42A3-AAFF-BED9F9291247}" dt="2021-03-21T10:02:09.744" v="3418" actId="1076"/>
          <ac:cxnSpMkLst>
            <pc:docMk/>
            <pc:sldMk cId="1185596702" sldId="267"/>
            <ac:cxnSpMk id="52" creationId="{40CEB142-BEEE-4DE2-B181-8FCA05C516FC}"/>
          </ac:cxnSpMkLst>
        </pc:cxnChg>
        <pc:cxnChg chg="mod">
          <ac:chgData name="병건 이" userId="3c25ee05999afe11" providerId="LiveId" clId="{F280A1BA-088C-42A3-AAFF-BED9F9291247}" dt="2021-03-21T10:11:57.550" v="3478" actId="165"/>
          <ac:cxnSpMkLst>
            <pc:docMk/>
            <pc:sldMk cId="1185596702" sldId="267"/>
            <ac:cxnSpMk id="68" creationId="{A1693DA4-14F4-480E-96EC-FBD2C667AEF5}"/>
          </ac:cxnSpMkLst>
        </pc:cxnChg>
        <pc:cxnChg chg="mod">
          <ac:chgData name="병건 이" userId="3c25ee05999afe11" providerId="LiveId" clId="{F280A1BA-088C-42A3-AAFF-BED9F9291247}" dt="2021-03-21T10:11:57.550" v="3478" actId="165"/>
          <ac:cxnSpMkLst>
            <pc:docMk/>
            <pc:sldMk cId="1185596702" sldId="267"/>
            <ac:cxnSpMk id="69" creationId="{9B784EF7-FD48-453A-A859-83B2D5BC1378}"/>
          </ac:cxnSpMkLst>
        </pc:cxnChg>
        <pc:cxnChg chg="mod">
          <ac:chgData name="병건 이" userId="3c25ee05999afe11" providerId="LiveId" clId="{F280A1BA-088C-42A3-AAFF-BED9F9291247}" dt="2021-03-21T10:11:57.550" v="3478" actId="165"/>
          <ac:cxnSpMkLst>
            <pc:docMk/>
            <pc:sldMk cId="1185596702" sldId="267"/>
            <ac:cxnSpMk id="70" creationId="{E6A960F9-00BB-4CD8-96A0-7D76438466EE}"/>
          </ac:cxnSpMkLst>
        </pc:cxnChg>
        <pc:cxnChg chg="add del mod ord">
          <ac:chgData name="병건 이" userId="3c25ee05999afe11" providerId="LiveId" clId="{F280A1BA-088C-42A3-AAFF-BED9F9291247}" dt="2021-03-21T11:34:59.461" v="6671" actId="478"/>
          <ac:cxnSpMkLst>
            <pc:docMk/>
            <pc:sldMk cId="1185596702" sldId="267"/>
            <ac:cxnSpMk id="98" creationId="{7B88706C-2529-4EE2-A4E3-5C119CB3E3BF}"/>
          </ac:cxnSpMkLst>
        </pc:cxnChg>
      </pc:sldChg>
      <pc:sldChg chg="add del">
        <pc:chgData name="병건 이" userId="3c25ee05999afe11" providerId="LiveId" clId="{F280A1BA-088C-42A3-AAFF-BED9F9291247}" dt="2021-03-21T10:10:59.937" v="3450" actId="47"/>
        <pc:sldMkLst>
          <pc:docMk/>
          <pc:sldMk cId="850649593" sldId="268"/>
        </pc:sldMkLst>
      </pc:sldChg>
      <pc:sldChg chg="add del">
        <pc:chgData name="병건 이" userId="3c25ee05999afe11" providerId="LiveId" clId="{F280A1BA-088C-42A3-AAFF-BED9F9291247}" dt="2021-03-21T12:13:29.111" v="7624" actId="47"/>
        <pc:sldMkLst>
          <pc:docMk/>
          <pc:sldMk cId="1628514324" sldId="268"/>
        </pc:sldMkLst>
      </pc:sldChg>
      <pc:sldChg chg="addSp modSp add del mod">
        <pc:chgData name="병건 이" userId="3c25ee05999afe11" providerId="LiveId" clId="{F280A1BA-088C-42A3-AAFF-BED9F9291247}" dt="2021-03-21T11:41:05.157" v="6726" actId="47"/>
        <pc:sldMkLst>
          <pc:docMk/>
          <pc:sldMk cId="4095062199" sldId="269"/>
        </pc:sldMkLst>
        <pc:spChg chg="add mod">
          <ac:chgData name="병건 이" userId="3c25ee05999afe11" providerId="LiveId" clId="{F280A1BA-088C-42A3-AAFF-BED9F9291247}" dt="2021-03-21T11:37:08.118" v="6703" actId="1076"/>
          <ac:spMkLst>
            <pc:docMk/>
            <pc:sldMk cId="4095062199" sldId="269"/>
            <ac:spMk id="2" creationId="{84CE7DAA-9ED5-479E-8F61-1AE281A22DF3}"/>
          </ac:spMkLst>
        </pc:spChg>
        <pc:spChg chg="mod">
          <ac:chgData name="병건 이" userId="3c25ee05999afe11" providerId="LiveId" clId="{F280A1BA-088C-42A3-AAFF-BED9F9291247}" dt="2021-03-21T11:37:06.094" v="6701" actId="1076"/>
          <ac:spMkLst>
            <pc:docMk/>
            <pc:sldMk cId="4095062199" sldId="269"/>
            <ac:spMk id="3" creationId="{1A43F0CC-D348-4D44-8CFD-30F278693C2E}"/>
          </ac:spMkLst>
        </pc:spChg>
        <pc:spChg chg="add mod">
          <ac:chgData name="병건 이" userId="3c25ee05999afe11" providerId="LiveId" clId="{F280A1BA-088C-42A3-AAFF-BED9F9291247}" dt="2021-03-21T11:37:06.094" v="6701" actId="1076"/>
          <ac:spMkLst>
            <pc:docMk/>
            <pc:sldMk cId="4095062199" sldId="269"/>
            <ac:spMk id="5" creationId="{37955292-CE88-4E2D-A85D-689F90FA4E57}"/>
          </ac:spMkLst>
        </pc:spChg>
        <pc:spChg chg="mod">
          <ac:chgData name="병건 이" userId="3c25ee05999afe11" providerId="LiveId" clId="{F280A1BA-088C-42A3-AAFF-BED9F9291247}" dt="2021-03-21T11:37:06.094" v="6701" actId="1076"/>
          <ac:spMkLst>
            <pc:docMk/>
            <pc:sldMk cId="4095062199" sldId="269"/>
            <ac:spMk id="6" creationId="{D33AF170-4D41-4014-AF6A-2A4C841B8414}"/>
          </ac:spMkLst>
        </pc:spChg>
        <pc:spChg chg="mod">
          <ac:chgData name="병건 이" userId="3c25ee05999afe11" providerId="LiveId" clId="{F280A1BA-088C-42A3-AAFF-BED9F9291247}" dt="2021-03-21T11:37:06.094" v="6701" actId="1076"/>
          <ac:spMkLst>
            <pc:docMk/>
            <pc:sldMk cId="4095062199" sldId="269"/>
            <ac:spMk id="7" creationId="{BF331909-AC39-4BD3-BFDA-15EC23451A79}"/>
          </ac:spMkLst>
        </pc:spChg>
        <pc:spChg chg="mod">
          <ac:chgData name="병건 이" userId="3c25ee05999afe11" providerId="LiveId" clId="{F280A1BA-088C-42A3-AAFF-BED9F9291247}" dt="2021-03-21T11:37:06.094" v="6701" actId="1076"/>
          <ac:spMkLst>
            <pc:docMk/>
            <pc:sldMk cId="4095062199" sldId="269"/>
            <ac:spMk id="9" creationId="{80CCB1FC-5AFF-4DE8-B269-685CC05E97EE}"/>
          </ac:spMkLst>
        </pc:spChg>
        <pc:spChg chg="mod">
          <ac:chgData name="병건 이" userId="3c25ee05999afe11" providerId="LiveId" clId="{F280A1BA-088C-42A3-AAFF-BED9F9291247}" dt="2021-03-21T11:37:06.094" v="6701" actId="1076"/>
          <ac:spMkLst>
            <pc:docMk/>
            <pc:sldMk cId="4095062199" sldId="269"/>
            <ac:spMk id="10" creationId="{01A11898-67B0-49EC-901F-59FAFE1719F7}"/>
          </ac:spMkLst>
        </pc:spChg>
        <pc:spChg chg="mod">
          <ac:chgData name="병건 이" userId="3c25ee05999afe11" providerId="LiveId" clId="{F280A1BA-088C-42A3-AAFF-BED9F9291247}" dt="2021-03-21T11:37:06.094" v="6701" actId="1076"/>
          <ac:spMkLst>
            <pc:docMk/>
            <pc:sldMk cId="4095062199" sldId="269"/>
            <ac:spMk id="27" creationId="{8B0F474E-B176-4C69-890C-A75926C23FBF}"/>
          </ac:spMkLst>
        </pc:spChg>
        <pc:spChg chg="add mod">
          <ac:chgData name="병건 이" userId="3c25ee05999afe11" providerId="LiveId" clId="{F280A1BA-088C-42A3-AAFF-BED9F9291247}" dt="2021-03-21T11:37:06.094" v="6701" actId="1076"/>
          <ac:spMkLst>
            <pc:docMk/>
            <pc:sldMk cId="4095062199" sldId="269"/>
            <ac:spMk id="61" creationId="{95A05915-0F85-4742-B003-FACEB9873D3E}"/>
          </ac:spMkLst>
        </pc:spChg>
        <pc:spChg chg="mod">
          <ac:chgData name="병건 이" userId="3c25ee05999afe11" providerId="LiveId" clId="{F280A1BA-088C-42A3-AAFF-BED9F9291247}" dt="2021-03-21T11:37:06.094" v="6701" actId="1076"/>
          <ac:spMkLst>
            <pc:docMk/>
            <pc:sldMk cId="4095062199" sldId="269"/>
            <ac:spMk id="63" creationId="{47079B07-3844-43F6-905E-14ED28BE5AA4}"/>
          </ac:spMkLst>
        </pc:spChg>
        <pc:spChg chg="mod">
          <ac:chgData name="병건 이" userId="3c25ee05999afe11" providerId="LiveId" clId="{F280A1BA-088C-42A3-AAFF-BED9F9291247}" dt="2021-03-21T11:37:06.094" v="6701" actId="1076"/>
          <ac:spMkLst>
            <pc:docMk/>
            <pc:sldMk cId="4095062199" sldId="269"/>
            <ac:spMk id="64" creationId="{65459A72-90B6-4AF5-8CE0-237824C2FB91}"/>
          </ac:spMkLst>
        </pc:spChg>
        <pc:spChg chg="mod">
          <ac:chgData name="병건 이" userId="3c25ee05999afe11" providerId="LiveId" clId="{F280A1BA-088C-42A3-AAFF-BED9F9291247}" dt="2021-03-21T11:37:06.094" v="6701" actId="1076"/>
          <ac:spMkLst>
            <pc:docMk/>
            <pc:sldMk cId="4095062199" sldId="269"/>
            <ac:spMk id="79" creationId="{384456F8-9D0B-4CDD-9872-8C6BBB8B29BB}"/>
          </ac:spMkLst>
        </pc:spChg>
        <pc:spChg chg="mod">
          <ac:chgData name="병건 이" userId="3c25ee05999afe11" providerId="LiveId" clId="{F280A1BA-088C-42A3-AAFF-BED9F9291247}" dt="2021-03-21T11:37:06.094" v="6701" actId="1076"/>
          <ac:spMkLst>
            <pc:docMk/>
            <pc:sldMk cId="4095062199" sldId="269"/>
            <ac:spMk id="80" creationId="{6677711F-D3E9-480B-8B21-D37CBADD1526}"/>
          </ac:spMkLst>
        </pc:spChg>
        <pc:spChg chg="mod">
          <ac:chgData name="병건 이" userId="3c25ee05999afe11" providerId="LiveId" clId="{F280A1BA-088C-42A3-AAFF-BED9F9291247}" dt="2021-03-21T11:37:06.094" v="6701" actId="1076"/>
          <ac:spMkLst>
            <pc:docMk/>
            <pc:sldMk cId="4095062199" sldId="269"/>
            <ac:spMk id="81" creationId="{ECA57FE1-6388-4F4F-B27E-E7773E3CF10F}"/>
          </ac:spMkLst>
        </pc:spChg>
        <pc:spChg chg="mod">
          <ac:chgData name="병건 이" userId="3c25ee05999afe11" providerId="LiveId" clId="{F280A1BA-088C-42A3-AAFF-BED9F9291247}" dt="2021-03-21T11:37:06.094" v="6701" actId="1076"/>
          <ac:spMkLst>
            <pc:docMk/>
            <pc:sldMk cId="4095062199" sldId="269"/>
            <ac:spMk id="94" creationId="{53A7CBD7-451F-48A0-A7AD-C8B5334A70A4}"/>
          </ac:spMkLst>
        </pc:spChg>
        <pc:spChg chg="mod">
          <ac:chgData name="병건 이" userId="3c25ee05999afe11" providerId="LiveId" clId="{F280A1BA-088C-42A3-AAFF-BED9F9291247}" dt="2021-03-21T11:37:06.094" v="6701" actId="1076"/>
          <ac:spMkLst>
            <pc:docMk/>
            <pc:sldMk cId="4095062199" sldId="269"/>
            <ac:spMk id="95" creationId="{ABAB5259-3350-46FD-AC4F-CF318A270BDE}"/>
          </ac:spMkLst>
        </pc:spChg>
        <pc:spChg chg="mod">
          <ac:chgData name="병건 이" userId="3c25ee05999afe11" providerId="LiveId" clId="{F280A1BA-088C-42A3-AAFF-BED9F9291247}" dt="2021-03-21T11:37:06.094" v="6701" actId="1076"/>
          <ac:spMkLst>
            <pc:docMk/>
            <pc:sldMk cId="4095062199" sldId="269"/>
            <ac:spMk id="96" creationId="{943CF18B-A7D2-43F7-AE98-8C0A6601B8A7}"/>
          </ac:spMkLst>
        </pc:spChg>
        <pc:spChg chg="mod">
          <ac:chgData name="병건 이" userId="3c25ee05999afe11" providerId="LiveId" clId="{F280A1BA-088C-42A3-AAFF-BED9F9291247}" dt="2021-03-21T11:37:06.094" v="6701" actId="1076"/>
          <ac:spMkLst>
            <pc:docMk/>
            <pc:sldMk cId="4095062199" sldId="269"/>
            <ac:spMk id="97" creationId="{649CAF20-2F96-4EF8-8BAA-243B3AE8D018}"/>
          </ac:spMkLst>
        </pc:spChg>
        <pc:grpChg chg="mod">
          <ac:chgData name="병건 이" userId="3c25ee05999afe11" providerId="LiveId" clId="{F280A1BA-088C-42A3-AAFF-BED9F9291247}" dt="2021-03-21T11:37:06.094" v="6701" actId="1076"/>
          <ac:grpSpMkLst>
            <pc:docMk/>
            <pc:sldMk cId="4095062199" sldId="269"/>
            <ac:grpSpMk id="8" creationId="{F625A57C-511B-4983-A58C-BF435161A8D0}"/>
          </ac:grpSpMkLst>
        </pc:grpChg>
        <pc:grpChg chg="mod">
          <ac:chgData name="병건 이" userId="3c25ee05999afe11" providerId="LiveId" clId="{F280A1BA-088C-42A3-AAFF-BED9F9291247}" dt="2021-03-21T11:37:06.094" v="6701" actId="1076"/>
          <ac:grpSpMkLst>
            <pc:docMk/>
            <pc:sldMk cId="4095062199" sldId="269"/>
            <ac:grpSpMk id="11" creationId="{0982A4F7-26FF-4F21-8F2C-43E179580072}"/>
          </ac:grpSpMkLst>
        </pc:grpChg>
        <pc:grpChg chg="mod">
          <ac:chgData name="병건 이" userId="3c25ee05999afe11" providerId="LiveId" clId="{F280A1BA-088C-42A3-AAFF-BED9F9291247}" dt="2021-03-21T11:37:06.094" v="6701" actId="1076"/>
          <ac:grpSpMkLst>
            <pc:docMk/>
            <pc:sldMk cId="4095062199" sldId="269"/>
            <ac:grpSpMk id="12" creationId="{A22C98E9-EFBA-412F-8408-065FB5811C6C}"/>
          </ac:grpSpMkLst>
        </pc:grpChg>
        <pc:grpChg chg="add mod">
          <ac:chgData name="병건 이" userId="3c25ee05999afe11" providerId="LiveId" clId="{F280A1BA-088C-42A3-AAFF-BED9F9291247}" dt="2021-03-21T11:37:44.568" v="6712" actId="1076"/>
          <ac:grpSpMkLst>
            <pc:docMk/>
            <pc:sldMk cId="4095062199" sldId="269"/>
            <ac:grpSpMk id="62" creationId="{25AC9E5D-CA43-4B74-87B9-8056FAA8C74F}"/>
          </ac:grpSpMkLst>
        </pc:grpChg>
        <pc:picChg chg="mod">
          <ac:chgData name="병건 이" userId="3c25ee05999afe11" providerId="LiveId" clId="{F280A1BA-088C-42A3-AAFF-BED9F9291247}" dt="2021-03-21T11:37:06.094" v="6701" actId="1076"/>
          <ac:picMkLst>
            <pc:docMk/>
            <pc:sldMk cId="4095062199" sldId="269"/>
            <ac:picMk id="78" creationId="{18EF1377-8DF4-4318-B0EE-E0278E6E0B69}"/>
          </ac:picMkLst>
        </pc:picChg>
        <pc:cxnChg chg="mod">
          <ac:chgData name="병건 이" userId="3c25ee05999afe11" providerId="LiveId" clId="{F280A1BA-088C-42A3-AAFF-BED9F9291247}" dt="2021-03-21T11:37:06.094" v="6701" actId="1076"/>
          <ac:cxnSpMkLst>
            <pc:docMk/>
            <pc:sldMk cId="4095062199" sldId="269"/>
            <ac:cxnSpMk id="18" creationId="{B01CE819-C8F0-48FA-8DD0-A429D18937DF}"/>
          </ac:cxnSpMkLst>
        </pc:cxnChg>
        <pc:cxnChg chg="mod">
          <ac:chgData name="병건 이" userId="3c25ee05999afe11" providerId="LiveId" clId="{F280A1BA-088C-42A3-AAFF-BED9F9291247}" dt="2021-03-21T11:37:06.094" v="6701" actId="1076"/>
          <ac:cxnSpMkLst>
            <pc:docMk/>
            <pc:sldMk cId="4095062199" sldId="269"/>
            <ac:cxnSpMk id="98" creationId="{7B88706C-2529-4EE2-A4E3-5C119CB3E3BF}"/>
          </ac:cxnSpMkLst>
        </pc:cxnChg>
      </pc:sldChg>
      <pc:sldChg chg="addSp delSp modSp add mod">
        <pc:chgData name="병건 이" userId="3c25ee05999afe11" providerId="LiveId" clId="{F280A1BA-088C-42A3-AAFF-BED9F9291247}" dt="2021-03-21T17:30:33.744" v="13535" actId="255"/>
        <pc:sldMkLst>
          <pc:docMk/>
          <pc:sldMk cId="2710077000" sldId="270"/>
        </pc:sldMkLst>
        <pc:spChg chg="del">
          <ac:chgData name="병건 이" userId="3c25ee05999afe11" providerId="LiveId" clId="{F280A1BA-088C-42A3-AAFF-BED9F9291247}" dt="2021-03-21T11:15:12.181" v="6543" actId="478"/>
          <ac:spMkLst>
            <pc:docMk/>
            <pc:sldMk cId="2710077000" sldId="270"/>
            <ac:spMk id="2" creationId="{84CE7DAA-9ED5-479E-8F61-1AE281A22DF3}"/>
          </ac:spMkLst>
        </pc:spChg>
        <pc:spChg chg="mod">
          <ac:chgData name="병건 이" userId="3c25ee05999afe11" providerId="LiveId" clId="{F280A1BA-088C-42A3-AAFF-BED9F9291247}" dt="2021-03-21T12:03:27.644" v="7533" actId="1076"/>
          <ac:spMkLst>
            <pc:docMk/>
            <pc:sldMk cId="2710077000" sldId="270"/>
            <ac:spMk id="3" creationId="{1A43F0CC-D348-4D44-8CFD-30F278693C2E}"/>
          </ac:spMkLst>
        </pc:spChg>
        <pc:spChg chg="del">
          <ac:chgData name="병건 이" userId="3c25ee05999afe11" providerId="LiveId" clId="{F280A1BA-088C-42A3-AAFF-BED9F9291247}" dt="2021-03-21T11:15:10.844" v="6542" actId="478"/>
          <ac:spMkLst>
            <pc:docMk/>
            <pc:sldMk cId="2710077000" sldId="270"/>
            <ac:spMk id="5" creationId="{37955292-CE88-4E2D-A85D-689F90FA4E57}"/>
          </ac:spMkLst>
        </pc:spChg>
        <pc:spChg chg="mod ord">
          <ac:chgData name="병건 이" userId="3c25ee05999afe11" providerId="LiveId" clId="{F280A1BA-088C-42A3-AAFF-BED9F9291247}" dt="2021-03-21T11:23:29.128" v="6619" actId="1076"/>
          <ac:spMkLst>
            <pc:docMk/>
            <pc:sldMk cId="2710077000" sldId="270"/>
            <ac:spMk id="9" creationId="{80CCB1FC-5AFF-4DE8-B269-685CC05E97EE}"/>
          </ac:spMkLst>
        </pc:spChg>
        <pc:spChg chg="mod">
          <ac:chgData name="병건 이" userId="3c25ee05999afe11" providerId="LiveId" clId="{F280A1BA-088C-42A3-AAFF-BED9F9291247}" dt="2021-03-21T11:23:22.902" v="6618" actId="14100"/>
          <ac:spMkLst>
            <pc:docMk/>
            <pc:sldMk cId="2710077000" sldId="270"/>
            <ac:spMk id="10" creationId="{01A11898-67B0-49EC-901F-59FAFE1719F7}"/>
          </ac:spMkLst>
        </pc:spChg>
        <pc:spChg chg="add mod">
          <ac:chgData name="병건 이" userId="3c25ee05999afe11" providerId="LiveId" clId="{F280A1BA-088C-42A3-AAFF-BED9F9291247}" dt="2021-03-21T17:30:33.744" v="13535" actId="255"/>
          <ac:spMkLst>
            <pc:docMk/>
            <pc:sldMk cId="2710077000" sldId="270"/>
            <ac:spMk id="15" creationId="{A7956740-D29E-4A3A-B850-48D01FF814F3}"/>
          </ac:spMkLst>
        </pc:spChg>
        <pc:spChg chg="add mod">
          <ac:chgData name="병건 이" userId="3c25ee05999afe11" providerId="LiveId" clId="{F280A1BA-088C-42A3-AAFF-BED9F9291247}" dt="2021-03-21T12:29:03.356" v="8012" actId="408"/>
          <ac:spMkLst>
            <pc:docMk/>
            <pc:sldMk cId="2710077000" sldId="270"/>
            <ac:spMk id="17" creationId="{32365D0D-5A3A-432F-B255-DC1E5DD771E5}"/>
          </ac:spMkLst>
        </pc:spChg>
        <pc:spChg chg="add mod ord">
          <ac:chgData name="병건 이" userId="3c25ee05999afe11" providerId="LiveId" clId="{F280A1BA-088C-42A3-AAFF-BED9F9291247}" dt="2021-03-21T12:30:52.413" v="8019" actId="14100"/>
          <ac:spMkLst>
            <pc:docMk/>
            <pc:sldMk cId="2710077000" sldId="270"/>
            <ac:spMk id="19" creationId="{E3348D31-25C9-4B8C-8738-2443D10FE474}"/>
          </ac:spMkLst>
        </pc:spChg>
        <pc:spChg chg="add mod ord">
          <ac:chgData name="병건 이" userId="3c25ee05999afe11" providerId="LiveId" clId="{F280A1BA-088C-42A3-AAFF-BED9F9291247}" dt="2021-03-21T12:29:03.356" v="8012" actId="408"/>
          <ac:spMkLst>
            <pc:docMk/>
            <pc:sldMk cId="2710077000" sldId="270"/>
            <ac:spMk id="20" creationId="{FEB65111-7DF8-46D3-8134-3C95AFA243A1}"/>
          </ac:spMkLst>
        </pc:spChg>
        <pc:spChg chg="add del">
          <ac:chgData name="병건 이" userId="3c25ee05999afe11" providerId="LiveId" clId="{F280A1BA-088C-42A3-AAFF-BED9F9291247}" dt="2021-03-21T12:03:49.188" v="7573"/>
          <ac:spMkLst>
            <pc:docMk/>
            <pc:sldMk cId="2710077000" sldId="270"/>
            <ac:spMk id="21" creationId="{7E7E86D6-B910-4037-886F-E461E1D70D72}"/>
          </ac:spMkLst>
        </pc:spChg>
        <pc:spChg chg="add del mod">
          <ac:chgData name="병건 이" userId="3c25ee05999afe11" providerId="LiveId" clId="{F280A1BA-088C-42A3-AAFF-BED9F9291247}" dt="2021-03-21T12:10:30.437" v="7623"/>
          <ac:spMkLst>
            <pc:docMk/>
            <pc:sldMk cId="2710077000" sldId="270"/>
            <ac:spMk id="25" creationId="{DD5551A8-1807-4298-B48D-4337734FAAA7}"/>
          </ac:spMkLst>
        </pc:spChg>
        <pc:spChg chg="del">
          <ac:chgData name="병건 이" userId="3c25ee05999afe11" providerId="LiveId" clId="{F280A1BA-088C-42A3-AAFF-BED9F9291247}" dt="2021-03-21T11:15:21.865" v="6546" actId="478"/>
          <ac:spMkLst>
            <pc:docMk/>
            <pc:sldMk cId="2710077000" sldId="270"/>
            <ac:spMk id="27" creationId="{8B0F474E-B176-4C69-890C-A75926C23FBF}"/>
          </ac:spMkLst>
        </pc:spChg>
        <pc:spChg chg="mod">
          <ac:chgData name="병건 이" userId="3c25ee05999afe11" providerId="LiveId" clId="{F280A1BA-088C-42A3-AAFF-BED9F9291247}" dt="2021-03-21T11:22:06.868" v="6555" actId="1076"/>
          <ac:spMkLst>
            <pc:docMk/>
            <pc:sldMk cId="2710077000" sldId="270"/>
            <ac:spMk id="30" creationId="{14BBE072-D934-4442-928E-0CD1F5388CE9}"/>
          </ac:spMkLst>
        </pc:spChg>
        <pc:spChg chg="add mod">
          <ac:chgData name="병건 이" userId="3c25ee05999afe11" providerId="LiveId" clId="{F280A1BA-088C-42A3-AAFF-BED9F9291247}" dt="2021-03-21T12:29:35.379" v="8015" actId="1076"/>
          <ac:spMkLst>
            <pc:docMk/>
            <pc:sldMk cId="2710077000" sldId="270"/>
            <ac:spMk id="34" creationId="{4172F632-3B9F-4A15-A7ED-42F7AFC959FA}"/>
          </ac:spMkLst>
        </pc:spChg>
        <pc:spChg chg="add del mod">
          <ac:chgData name="병건 이" userId="3c25ee05999afe11" providerId="LiveId" clId="{F280A1BA-088C-42A3-AAFF-BED9F9291247}" dt="2021-03-21T12:28:56.379" v="8008" actId="478"/>
          <ac:spMkLst>
            <pc:docMk/>
            <pc:sldMk cId="2710077000" sldId="270"/>
            <ac:spMk id="35" creationId="{01065275-3851-4051-8B60-A7883093D1A7}"/>
          </ac:spMkLst>
        </pc:spChg>
        <pc:spChg chg="mod">
          <ac:chgData name="병건 이" userId="3c25ee05999afe11" providerId="LiveId" clId="{F280A1BA-088C-42A3-AAFF-BED9F9291247}" dt="2021-03-21T11:22:06.868" v="6555" actId="1076"/>
          <ac:spMkLst>
            <pc:docMk/>
            <pc:sldMk cId="2710077000" sldId="270"/>
            <ac:spMk id="43" creationId="{D9AD8330-B2BD-4CEB-9051-4DF4CE2EAB67}"/>
          </ac:spMkLst>
        </pc:spChg>
        <pc:spChg chg="mod">
          <ac:chgData name="병건 이" userId="3c25ee05999afe11" providerId="LiveId" clId="{F280A1BA-088C-42A3-AAFF-BED9F9291247}" dt="2021-03-21T11:22:06.868" v="6555" actId="1076"/>
          <ac:spMkLst>
            <pc:docMk/>
            <pc:sldMk cId="2710077000" sldId="270"/>
            <ac:spMk id="44" creationId="{D4CDF829-E162-41FB-ABA6-E837968B522A}"/>
          </ac:spMkLst>
        </pc:spChg>
        <pc:spChg chg="mod">
          <ac:chgData name="병건 이" userId="3c25ee05999afe11" providerId="LiveId" clId="{F280A1BA-088C-42A3-AAFF-BED9F9291247}" dt="2021-03-21T11:22:06.868" v="6555" actId="1076"/>
          <ac:spMkLst>
            <pc:docMk/>
            <pc:sldMk cId="2710077000" sldId="270"/>
            <ac:spMk id="48" creationId="{59210303-5A5E-4A10-8CFC-5E4B41D5E56F}"/>
          </ac:spMkLst>
        </pc:spChg>
        <pc:spChg chg="mod">
          <ac:chgData name="병건 이" userId="3c25ee05999afe11" providerId="LiveId" clId="{F280A1BA-088C-42A3-AAFF-BED9F9291247}" dt="2021-03-21T11:22:06.868" v="6555" actId="1076"/>
          <ac:spMkLst>
            <pc:docMk/>
            <pc:sldMk cId="2710077000" sldId="270"/>
            <ac:spMk id="53" creationId="{18E4CB4D-A626-408B-9469-4D0BD8EBE4B0}"/>
          </ac:spMkLst>
        </pc:spChg>
        <pc:spChg chg="mod">
          <ac:chgData name="병건 이" userId="3c25ee05999afe11" providerId="LiveId" clId="{F280A1BA-088C-42A3-AAFF-BED9F9291247}" dt="2021-03-21T11:22:06.868" v="6555" actId="1076"/>
          <ac:spMkLst>
            <pc:docMk/>
            <pc:sldMk cId="2710077000" sldId="270"/>
            <ac:spMk id="54" creationId="{F76C56F8-9586-48DA-A565-A60DF26FA410}"/>
          </ac:spMkLst>
        </pc:spChg>
        <pc:spChg chg="mod">
          <ac:chgData name="병건 이" userId="3c25ee05999afe11" providerId="LiveId" clId="{F280A1BA-088C-42A3-AAFF-BED9F9291247}" dt="2021-03-21T11:22:06.868" v="6555" actId="1076"/>
          <ac:spMkLst>
            <pc:docMk/>
            <pc:sldMk cId="2710077000" sldId="270"/>
            <ac:spMk id="55" creationId="{AA906F6D-7C9E-4C79-8AF6-8C5433840A24}"/>
          </ac:spMkLst>
        </pc:spChg>
        <pc:spChg chg="mod">
          <ac:chgData name="병건 이" userId="3c25ee05999afe11" providerId="LiveId" clId="{F280A1BA-088C-42A3-AAFF-BED9F9291247}" dt="2021-03-21T11:22:06.868" v="6555" actId="1076"/>
          <ac:spMkLst>
            <pc:docMk/>
            <pc:sldMk cId="2710077000" sldId="270"/>
            <ac:spMk id="56" creationId="{295D4875-4E1F-4BBA-9103-CEEC3A8D29BB}"/>
          </ac:spMkLst>
        </pc:spChg>
        <pc:spChg chg="mod">
          <ac:chgData name="병건 이" userId="3c25ee05999afe11" providerId="LiveId" clId="{F280A1BA-088C-42A3-AAFF-BED9F9291247}" dt="2021-03-21T11:22:06.868" v="6555" actId="1076"/>
          <ac:spMkLst>
            <pc:docMk/>
            <pc:sldMk cId="2710077000" sldId="270"/>
            <ac:spMk id="57" creationId="{44EFACFB-6E02-4C0E-88C2-4301D53A7466}"/>
          </ac:spMkLst>
        </pc:spChg>
        <pc:spChg chg="mod">
          <ac:chgData name="병건 이" userId="3c25ee05999afe11" providerId="LiveId" clId="{F280A1BA-088C-42A3-AAFF-BED9F9291247}" dt="2021-03-21T11:22:06.868" v="6555" actId="1076"/>
          <ac:spMkLst>
            <pc:docMk/>
            <pc:sldMk cId="2710077000" sldId="270"/>
            <ac:spMk id="58" creationId="{111D3C0B-36A8-4D47-9A26-810A254468E8}"/>
          </ac:spMkLst>
        </pc:spChg>
        <pc:spChg chg="del mod">
          <ac:chgData name="병건 이" userId="3c25ee05999afe11" providerId="LiveId" clId="{F280A1BA-088C-42A3-AAFF-BED9F9291247}" dt="2021-03-21T11:15:09.286" v="6541" actId="478"/>
          <ac:spMkLst>
            <pc:docMk/>
            <pc:sldMk cId="2710077000" sldId="270"/>
            <ac:spMk id="61" creationId="{95A05915-0F85-4742-B003-FACEB9873D3E}"/>
          </ac:spMkLst>
        </pc:spChg>
        <pc:spChg chg="del">
          <ac:chgData name="병건 이" userId="3c25ee05999afe11" providerId="LiveId" clId="{F280A1BA-088C-42A3-AAFF-BED9F9291247}" dt="2021-03-21T11:15:14.370" v="6544" actId="478"/>
          <ac:spMkLst>
            <pc:docMk/>
            <pc:sldMk cId="2710077000" sldId="270"/>
            <ac:spMk id="79" creationId="{384456F8-9D0B-4CDD-9872-8C6BBB8B29BB}"/>
          </ac:spMkLst>
        </pc:spChg>
        <pc:spChg chg="del">
          <ac:chgData name="병건 이" userId="3c25ee05999afe11" providerId="LiveId" clId="{F280A1BA-088C-42A3-AAFF-BED9F9291247}" dt="2021-03-21T11:15:14.370" v="6544" actId="478"/>
          <ac:spMkLst>
            <pc:docMk/>
            <pc:sldMk cId="2710077000" sldId="270"/>
            <ac:spMk id="94" creationId="{53A7CBD7-451F-48A0-A7AD-C8B5334A70A4}"/>
          </ac:spMkLst>
        </pc:spChg>
        <pc:spChg chg="del">
          <ac:chgData name="병건 이" userId="3c25ee05999afe11" providerId="LiveId" clId="{F280A1BA-088C-42A3-AAFF-BED9F9291247}" dt="2021-03-21T11:15:14.370" v="6544" actId="478"/>
          <ac:spMkLst>
            <pc:docMk/>
            <pc:sldMk cId="2710077000" sldId="270"/>
            <ac:spMk id="95" creationId="{ABAB5259-3350-46FD-AC4F-CF318A270BDE}"/>
          </ac:spMkLst>
        </pc:spChg>
        <pc:spChg chg="del">
          <ac:chgData name="병건 이" userId="3c25ee05999afe11" providerId="LiveId" clId="{F280A1BA-088C-42A3-AAFF-BED9F9291247}" dt="2021-03-21T11:15:14.370" v="6544" actId="478"/>
          <ac:spMkLst>
            <pc:docMk/>
            <pc:sldMk cId="2710077000" sldId="270"/>
            <ac:spMk id="96" creationId="{943CF18B-A7D2-43F7-AE98-8C0A6601B8A7}"/>
          </ac:spMkLst>
        </pc:spChg>
        <pc:spChg chg="del">
          <ac:chgData name="병건 이" userId="3c25ee05999afe11" providerId="LiveId" clId="{F280A1BA-088C-42A3-AAFF-BED9F9291247}" dt="2021-03-21T11:15:14.370" v="6544" actId="478"/>
          <ac:spMkLst>
            <pc:docMk/>
            <pc:sldMk cId="2710077000" sldId="270"/>
            <ac:spMk id="97" creationId="{649CAF20-2F96-4EF8-8BAA-243B3AE8D018}"/>
          </ac:spMkLst>
        </pc:spChg>
        <pc:spChg chg="mod">
          <ac:chgData name="병건 이" userId="3c25ee05999afe11" providerId="LiveId" clId="{F280A1BA-088C-42A3-AAFF-BED9F9291247}" dt="2021-03-21T12:21:49.342" v="7648"/>
          <ac:spMkLst>
            <pc:docMk/>
            <pc:sldMk cId="2710077000" sldId="270"/>
            <ac:spMk id="99" creationId="{1F7B4963-5C25-4868-9E4E-7900FB9C1703}"/>
          </ac:spMkLst>
        </pc:spChg>
        <pc:spChg chg="mod">
          <ac:chgData name="병건 이" userId="3c25ee05999afe11" providerId="LiveId" clId="{F280A1BA-088C-42A3-AAFF-BED9F9291247}" dt="2021-03-21T12:21:49.342" v="7648"/>
          <ac:spMkLst>
            <pc:docMk/>
            <pc:sldMk cId="2710077000" sldId="270"/>
            <ac:spMk id="101" creationId="{4037B27E-4CD6-413D-8DAB-AC569D5F206C}"/>
          </ac:spMkLst>
        </pc:spChg>
        <pc:spChg chg="mod">
          <ac:chgData name="병건 이" userId="3c25ee05999afe11" providerId="LiveId" clId="{F280A1BA-088C-42A3-AAFF-BED9F9291247}" dt="2021-03-21T12:21:49.342" v="7648"/>
          <ac:spMkLst>
            <pc:docMk/>
            <pc:sldMk cId="2710077000" sldId="270"/>
            <ac:spMk id="102" creationId="{C2F0B5BA-E507-4CCA-9725-D3199877ED3F}"/>
          </ac:spMkLst>
        </pc:spChg>
        <pc:spChg chg="add mod">
          <ac:chgData name="병건 이" userId="3c25ee05999afe11" providerId="LiveId" clId="{F280A1BA-088C-42A3-AAFF-BED9F9291247}" dt="2021-03-21T12:29:30.166" v="8013" actId="1076"/>
          <ac:spMkLst>
            <pc:docMk/>
            <pc:sldMk cId="2710077000" sldId="270"/>
            <ac:spMk id="103" creationId="{2B0A4BFA-D167-4015-A434-1C81D92AB8BD}"/>
          </ac:spMkLst>
        </pc:spChg>
        <pc:grpChg chg="mod">
          <ac:chgData name="병건 이" userId="3c25ee05999afe11" providerId="LiveId" clId="{F280A1BA-088C-42A3-AAFF-BED9F9291247}" dt="2021-03-21T11:22:06.868" v="6555" actId="1076"/>
          <ac:grpSpMkLst>
            <pc:docMk/>
            <pc:sldMk cId="2710077000" sldId="270"/>
            <ac:grpSpMk id="4" creationId="{782E38FA-5798-4BA1-AA66-96750EF27216}"/>
          </ac:grpSpMkLst>
        </pc:grpChg>
        <pc:grpChg chg="mod">
          <ac:chgData name="병건 이" userId="3c25ee05999afe11" providerId="LiveId" clId="{F280A1BA-088C-42A3-AAFF-BED9F9291247}" dt="2021-03-21T11:23:15.915" v="6615" actId="1076"/>
          <ac:grpSpMkLst>
            <pc:docMk/>
            <pc:sldMk cId="2710077000" sldId="270"/>
            <ac:grpSpMk id="11" creationId="{0982A4F7-26FF-4F21-8F2C-43E179580072}"/>
          </ac:grpSpMkLst>
        </pc:grpChg>
        <pc:grpChg chg="del">
          <ac:chgData name="병건 이" userId="3c25ee05999afe11" providerId="LiveId" clId="{F280A1BA-088C-42A3-AAFF-BED9F9291247}" dt="2021-03-21T11:15:14.370" v="6544" actId="478"/>
          <ac:grpSpMkLst>
            <pc:docMk/>
            <pc:sldMk cId="2710077000" sldId="270"/>
            <ac:grpSpMk id="12" creationId="{A22C98E9-EFBA-412F-8408-065FB5811C6C}"/>
          </ac:grpSpMkLst>
        </pc:grpChg>
        <pc:grpChg chg="add mod ord">
          <ac:chgData name="병건 이" userId="3c25ee05999afe11" providerId="LiveId" clId="{F280A1BA-088C-42A3-AAFF-BED9F9291247}" dt="2021-03-21T12:29:38.892" v="8017" actId="14100"/>
          <ac:grpSpMkLst>
            <pc:docMk/>
            <pc:sldMk cId="2710077000" sldId="270"/>
            <ac:grpSpMk id="22" creationId="{E12D213F-4441-414E-A346-43FC6C7C2489}"/>
          </ac:grpSpMkLst>
        </pc:grpChg>
        <pc:grpChg chg="del">
          <ac:chgData name="병건 이" userId="3c25ee05999afe11" providerId="LiveId" clId="{F280A1BA-088C-42A3-AAFF-BED9F9291247}" dt="2021-03-21T11:15:19.591" v="6545" actId="478"/>
          <ac:grpSpMkLst>
            <pc:docMk/>
            <pc:sldMk cId="2710077000" sldId="270"/>
            <ac:grpSpMk id="29" creationId="{88F38E1C-6DC2-4B11-A649-826E9CC3553A}"/>
          </ac:grpSpMkLst>
        </pc:grpChg>
        <pc:grpChg chg="mod">
          <ac:chgData name="병건 이" userId="3c25ee05999afe11" providerId="LiveId" clId="{F280A1BA-088C-42A3-AAFF-BED9F9291247}" dt="2021-03-21T11:22:06.868" v="6555" actId="1076"/>
          <ac:grpSpMkLst>
            <pc:docMk/>
            <pc:sldMk cId="2710077000" sldId="270"/>
            <ac:grpSpMk id="41" creationId="{46884D18-7CA2-4E86-B705-8A63844E50F3}"/>
          </ac:grpSpMkLst>
        </pc:grpChg>
        <pc:grpChg chg="mod">
          <ac:chgData name="병건 이" userId="3c25ee05999afe11" providerId="LiveId" clId="{F280A1BA-088C-42A3-AAFF-BED9F9291247}" dt="2021-03-21T11:22:06.868" v="6555" actId="1076"/>
          <ac:grpSpMkLst>
            <pc:docMk/>
            <pc:sldMk cId="2710077000" sldId="270"/>
            <ac:grpSpMk id="47" creationId="{651E65FA-76A2-4546-94CB-61BD53E5D6DF}"/>
          </ac:grpSpMkLst>
        </pc:grpChg>
        <pc:grpChg chg="mod">
          <ac:chgData name="병건 이" userId="3c25ee05999afe11" providerId="LiveId" clId="{F280A1BA-088C-42A3-AAFF-BED9F9291247}" dt="2021-03-21T11:22:06.868" v="6555" actId="1076"/>
          <ac:grpSpMkLst>
            <pc:docMk/>
            <pc:sldMk cId="2710077000" sldId="270"/>
            <ac:grpSpMk id="49" creationId="{B3D33D9F-2B68-4D2F-80AA-A06CCE4C7C1B}"/>
          </ac:grpSpMkLst>
        </pc:grpChg>
        <pc:grpChg chg="del">
          <ac:chgData name="병건 이" userId="3c25ee05999afe11" providerId="LiveId" clId="{F280A1BA-088C-42A3-AAFF-BED9F9291247}" dt="2021-03-21T11:15:07.588" v="6539" actId="478"/>
          <ac:grpSpMkLst>
            <pc:docMk/>
            <pc:sldMk cId="2710077000" sldId="270"/>
            <ac:grpSpMk id="62" creationId="{25AC9E5D-CA43-4B74-87B9-8056FAA8C74F}"/>
          </ac:grpSpMkLst>
        </pc:grpChg>
        <pc:grpChg chg="add del mod">
          <ac:chgData name="병건 이" userId="3c25ee05999afe11" providerId="LiveId" clId="{F280A1BA-088C-42A3-AAFF-BED9F9291247}" dt="2021-03-21T12:21:50.225" v="7649"/>
          <ac:grpSpMkLst>
            <pc:docMk/>
            <pc:sldMk cId="2710077000" sldId="270"/>
            <ac:grpSpMk id="88" creationId="{D6D26F89-8753-4984-8F3A-73FEA65B71D4}"/>
          </ac:grpSpMkLst>
        </pc:grpChg>
        <pc:picChg chg="add del mod">
          <ac:chgData name="병건 이" userId="3c25ee05999afe11" providerId="LiveId" clId="{F280A1BA-088C-42A3-AAFF-BED9F9291247}" dt="2021-03-21T11:45:54.468" v="6762" actId="478"/>
          <ac:picMkLst>
            <pc:docMk/>
            <pc:sldMk cId="2710077000" sldId="270"/>
            <ac:picMk id="14" creationId="{1C04CB2D-4171-41AA-9438-803628EEE77F}"/>
          </ac:picMkLst>
        </pc:picChg>
        <pc:picChg chg="add mod">
          <ac:chgData name="병건 이" userId="3c25ee05999afe11" providerId="LiveId" clId="{F280A1BA-088C-42A3-AAFF-BED9F9291247}" dt="2021-03-21T12:29:03.356" v="8012" actId="408"/>
          <ac:picMkLst>
            <pc:docMk/>
            <pc:sldMk cId="2710077000" sldId="270"/>
            <ac:picMk id="16" creationId="{2BC1772D-95C3-43D1-8495-F90D79E0154A}"/>
          </ac:picMkLst>
        </pc:picChg>
        <pc:picChg chg="add mod">
          <ac:chgData name="병건 이" userId="3c25ee05999afe11" providerId="LiveId" clId="{F280A1BA-088C-42A3-AAFF-BED9F9291247}" dt="2021-03-21T12:20:33.702" v="7640" actId="1076"/>
          <ac:picMkLst>
            <pc:docMk/>
            <pc:sldMk cId="2710077000" sldId="270"/>
            <ac:picMk id="26" creationId="{15AF152D-3411-406C-859B-8B6FA1A566BF}"/>
          </ac:picMkLst>
        </pc:picChg>
        <pc:picChg chg="add del mod">
          <ac:chgData name="병건 이" userId="3c25ee05999afe11" providerId="LiveId" clId="{F280A1BA-088C-42A3-AAFF-BED9F9291247}" dt="2021-03-21T12:21:07.424" v="7644"/>
          <ac:picMkLst>
            <pc:docMk/>
            <pc:sldMk cId="2710077000" sldId="270"/>
            <ac:picMk id="31" creationId="{B4516D75-73CE-4864-88E2-6F958B54F20B}"/>
          </ac:picMkLst>
        </pc:picChg>
        <pc:picChg chg="add mod ord">
          <ac:chgData name="병건 이" userId="3c25ee05999afe11" providerId="LiveId" clId="{F280A1BA-088C-42A3-AAFF-BED9F9291247}" dt="2021-03-21T12:29:32.566" v="8014" actId="1076"/>
          <ac:picMkLst>
            <pc:docMk/>
            <pc:sldMk cId="2710077000" sldId="270"/>
            <ac:picMk id="32" creationId="{F432236E-46CB-4C87-99AE-90B7FDD58FFE}"/>
          </ac:picMkLst>
        </pc:picChg>
        <pc:picChg chg="add mod ord">
          <ac:chgData name="병건 이" userId="3c25ee05999afe11" providerId="LiveId" clId="{F280A1BA-088C-42A3-AAFF-BED9F9291247}" dt="2021-03-21T12:29:32.566" v="8014" actId="1076"/>
          <ac:picMkLst>
            <pc:docMk/>
            <pc:sldMk cId="2710077000" sldId="270"/>
            <ac:picMk id="33" creationId="{86F0DE3E-B395-43CF-BF89-0AE003D8CC8D}"/>
          </ac:picMkLst>
        </pc:picChg>
        <pc:picChg chg="mod">
          <ac:chgData name="병건 이" userId="3c25ee05999afe11" providerId="LiveId" clId="{F280A1BA-088C-42A3-AAFF-BED9F9291247}" dt="2021-03-21T11:22:06.868" v="6555" actId="1076"/>
          <ac:picMkLst>
            <pc:docMk/>
            <pc:sldMk cId="2710077000" sldId="270"/>
            <ac:picMk id="39" creationId="{A6BBD7DE-7293-43C4-A83A-55085C90A87C}"/>
          </ac:picMkLst>
        </pc:picChg>
        <pc:picChg chg="mod">
          <ac:chgData name="병건 이" userId="3c25ee05999afe11" providerId="LiveId" clId="{F280A1BA-088C-42A3-AAFF-BED9F9291247}" dt="2021-03-21T11:22:06.868" v="6555" actId="1076"/>
          <ac:picMkLst>
            <pc:docMk/>
            <pc:sldMk cId="2710077000" sldId="270"/>
            <ac:picMk id="40" creationId="{F9B1E0F0-2C20-4C8B-A37E-2EB38F1E42FA}"/>
          </ac:picMkLst>
        </pc:picChg>
        <pc:picChg chg="mod">
          <ac:chgData name="병건 이" userId="3c25ee05999afe11" providerId="LiveId" clId="{F280A1BA-088C-42A3-AAFF-BED9F9291247}" dt="2021-03-21T12:21:49.342" v="7648"/>
          <ac:picMkLst>
            <pc:docMk/>
            <pc:sldMk cId="2710077000" sldId="270"/>
            <ac:picMk id="100" creationId="{736EFD8B-8505-41E3-AA84-1EAC543186DF}"/>
          </ac:picMkLst>
        </pc:picChg>
        <pc:picChg chg="add mod">
          <ac:chgData name="병건 이" userId="3c25ee05999afe11" providerId="LiveId" clId="{F280A1BA-088C-42A3-AAFF-BED9F9291247}" dt="2021-03-21T12:27:54.175" v="7960" actId="571"/>
          <ac:picMkLst>
            <pc:docMk/>
            <pc:sldMk cId="2710077000" sldId="270"/>
            <ac:picMk id="104" creationId="{1D99B2F4-7299-4B1E-A2D1-6E143A54D522}"/>
          </ac:picMkLst>
        </pc:picChg>
        <pc:picChg chg="mod">
          <ac:chgData name="병건 이" userId="3c25ee05999afe11" providerId="LiveId" clId="{F280A1BA-088C-42A3-AAFF-BED9F9291247}" dt="2021-03-21T11:22:06.868" v="6555" actId="1076"/>
          <ac:picMkLst>
            <pc:docMk/>
            <pc:sldMk cId="2710077000" sldId="270"/>
            <ac:picMk id="1028" creationId="{492F915B-43B9-4B03-8007-1AD8DCED1844}"/>
          </ac:picMkLst>
        </pc:picChg>
        <pc:cxnChg chg="del">
          <ac:chgData name="병건 이" userId="3c25ee05999afe11" providerId="LiveId" clId="{F280A1BA-088C-42A3-AAFF-BED9F9291247}" dt="2021-03-21T11:15:14.370" v="6544" actId="478"/>
          <ac:cxnSpMkLst>
            <pc:docMk/>
            <pc:sldMk cId="2710077000" sldId="270"/>
            <ac:cxnSpMk id="18" creationId="{B01CE819-C8F0-48FA-8DD0-A429D18937DF}"/>
          </ac:cxnSpMkLst>
        </pc:cxnChg>
        <pc:cxnChg chg="mod">
          <ac:chgData name="병건 이" userId="3c25ee05999afe11" providerId="LiveId" clId="{F280A1BA-088C-42A3-AAFF-BED9F9291247}" dt="2021-03-21T11:22:06.868" v="6555" actId="1076"/>
          <ac:cxnSpMkLst>
            <pc:docMk/>
            <pc:sldMk cId="2710077000" sldId="270"/>
            <ac:cxnSpMk id="50" creationId="{4769D77F-47BF-4754-A142-8AD51BA882EF}"/>
          </ac:cxnSpMkLst>
        </pc:cxnChg>
        <pc:cxnChg chg="mod">
          <ac:chgData name="병건 이" userId="3c25ee05999afe11" providerId="LiveId" clId="{F280A1BA-088C-42A3-AAFF-BED9F9291247}" dt="2021-03-21T11:22:06.868" v="6555" actId="1076"/>
          <ac:cxnSpMkLst>
            <pc:docMk/>
            <pc:sldMk cId="2710077000" sldId="270"/>
            <ac:cxnSpMk id="51" creationId="{1980C203-BA57-45CD-BF44-6CA09D8449B3}"/>
          </ac:cxnSpMkLst>
        </pc:cxnChg>
        <pc:cxnChg chg="mod">
          <ac:chgData name="병건 이" userId="3c25ee05999afe11" providerId="LiveId" clId="{F280A1BA-088C-42A3-AAFF-BED9F9291247}" dt="2021-03-21T11:22:06.868" v="6555" actId="1076"/>
          <ac:cxnSpMkLst>
            <pc:docMk/>
            <pc:sldMk cId="2710077000" sldId="270"/>
            <ac:cxnSpMk id="52" creationId="{40CEB142-BEEE-4DE2-B181-8FCA05C516FC}"/>
          </ac:cxnSpMkLst>
        </pc:cxnChg>
        <pc:cxnChg chg="del">
          <ac:chgData name="병건 이" userId="3c25ee05999afe11" providerId="LiveId" clId="{F280A1BA-088C-42A3-AAFF-BED9F9291247}" dt="2021-03-21T11:15:14.370" v="6544" actId="478"/>
          <ac:cxnSpMkLst>
            <pc:docMk/>
            <pc:sldMk cId="2710077000" sldId="270"/>
            <ac:cxnSpMk id="98" creationId="{7B88706C-2529-4EE2-A4E3-5C119CB3E3BF}"/>
          </ac:cxnSpMkLst>
        </pc:cxnChg>
      </pc:sldChg>
      <pc:sldChg chg="addSp delSp modSp add mod">
        <pc:chgData name="병건 이" userId="3c25ee05999afe11" providerId="LiveId" clId="{F280A1BA-088C-42A3-AAFF-BED9F9291247}" dt="2021-03-21T15:54:41.847" v="10558" actId="207"/>
        <pc:sldMkLst>
          <pc:docMk/>
          <pc:sldMk cId="308259466" sldId="271"/>
        </pc:sldMkLst>
        <pc:spChg chg="add del mod">
          <ac:chgData name="병건 이" userId="3c25ee05999afe11" providerId="LiveId" clId="{F280A1BA-088C-42A3-AAFF-BED9F9291247}" dt="2021-03-21T15:54:41.847" v="10558" actId="207"/>
          <ac:spMkLst>
            <pc:docMk/>
            <pc:sldMk cId="308259466" sldId="271"/>
            <ac:spMk id="59" creationId="{14C764C4-1EA9-484E-B276-53AB32B73B4C}"/>
          </ac:spMkLst>
        </pc:spChg>
        <pc:spChg chg="add del mod">
          <ac:chgData name="병건 이" userId="3c25ee05999afe11" providerId="LiveId" clId="{F280A1BA-088C-42A3-AAFF-BED9F9291247}" dt="2021-03-21T11:54:25.457" v="7281"/>
          <ac:spMkLst>
            <pc:docMk/>
            <pc:sldMk cId="308259466" sldId="271"/>
            <ac:spMk id="60" creationId="{F6FC6850-E60F-443C-9CF1-CF74393331AA}"/>
          </ac:spMkLst>
        </pc:spChg>
        <pc:spChg chg="mod">
          <ac:chgData name="병건 이" userId="3c25ee05999afe11" providerId="LiveId" clId="{F280A1BA-088C-42A3-AAFF-BED9F9291247}" dt="2021-03-21T11:39:26.192" v="6723" actId="12788"/>
          <ac:spMkLst>
            <pc:docMk/>
            <pc:sldMk cId="308259466" sldId="271"/>
            <ac:spMk id="62" creationId="{CCF3730B-8E11-4D91-8143-2E70C8125606}"/>
          </ac:spMkLst>
        </pc:spChg>
        <pc:spChg chg="mod">
          <ac:chgData name="병건 이" userId="3c25ee05999afe11" providerId="LiveId" clId="{F280A1BA-088C-42A3-AAFF-BED9F9291247}" dt="2021-03-21T11:39:26.192" v="6723" actId="12788"/>
          <ac:spMkLst>
            <pc:docMk/>
            <pc:sldMk cId="308259466" sldId="271"/>
            <ac:spMk id="63" creationId="{D829515F-DCEB-4363-B91B-E029E033E7C5}"/>
          </ac:spMkLst>
        </pc:spChg>
        <pc:spChg chg="add del mod">
          <ac:chgData name="병건 이" userId="3c25ee05999afe11" providerId="LiveId" clId="{F280A1BA-088C-42A3-AAFF-BED9F9291247}" dt="2021-03-21T11:37:39.062" v="6710"/>
          <ac:spMkLst>
            <pc:docMk/>
            <pc:sldMk cId="308259466" sldId="271"/>
            <ac:spMk id="64" creationId="{BE928CF7-1B3B-401B-A651-6E0A1968E994}"/>
          </ac:spMkLst>
        </pc:spChg>
        <pc:spChg chg="add del mod">
          <ac:chgData name="병건 이" userId="3c25ee05999afe11" providerId="LiveId" clId="{F280A1BA-088C-42A3-AAFF-BED9F9291247}" dt="2021-03-21T11:37:39.062" v="6710"/>
          <ac:spMkLst>
            <pc:docMk/>
            <pc:sldMk cId="308259466" sldId="271"/>
            <ac:spMk id="65" creationId="{908DFF87-3ABE-4554-9CB5-914DBF63B287}"/>
          </ac:spMkLst>
        </pc:spChg>
        <pc:spChg chg="mod">
          <ac:chgData name="병건 이" userId="3c25ee05999afe11" providerId="LiveId" clId="{F280A1BA-088C-42A3-AAFF-BED9F9291247}" dt="2021-03-21T11:37:38.259" v="6709"/>
          <ac:spMkLst>
            <pc:docMk/>
            <pc:sldMk cId="308259466" sldId="271"/>
            <ac:spMk id="67" creationId="{714EEE8C-7AFC-4263-8112-747817A5FE62}"/>
          </ac:spMkLst>
        </pc:spChg>
        <pc:spChg chg="mod">
          <ac:chgData name="병건 이" userId="3c25ee05999afe11" providerId="LiveId" clId="{F280A1BA-088C-42A3-AAFF-BED9F9291247}" dt="2021-03-21T11:37:38.259" v="6709"/>
          <ac:spMkLst>
            <pc:docMk/>
            <pc:sldMk cId="308259466" sldId="271"/>
            <ac:spMk id="68" creationId="{5C9F1BD6-4BC1-4697-9969-3DB90027D828}"/>
          </ac:spMkLst>
        </pc:spChg>
        <pc:spChg chg="add mod">
          <ac:chgData name="병건 이" userId="3c25ee05999afe11" providerId="LiveId" clId="{F280A1BA-088C-42A3-AAFF-BED9F9291247}" dt="2021-03-21T12:15:48.930" v="7628" actId="1076"/>
          <ac:spMkLst>
            <pc:docMk/>
            <pc:sldMk cId="308259466" sldId="271"/>
            <ac:spMk id="69" creationId="{76EC7352-CE2E-42F6-8191-9F430DE694B7}"/>
          </ac:spMkLst>
        </pc:spChg>
        <pc:grpChg chg="add del mod">
          <ac:chgData name="병건 이" userId="3c25ee05999afe11" providerId="LiveId" clId="{F280A1BA-088C-42A3-AAFF-BED9F9291247}" dt="2021-03-21T11:39:26.192" v="6723" actId="12788"/>
          <ac:grpSpMkLst>
            <pc:docMk/>
            <pc:sldMk cId="308259466" sldId="271"/>
            <ac:grpSpMk id="61" creationId="{D38182AD-0BDA-43EF-9999-7F0B8761B601}"/>
          </ac:grpSpMkLst>
        </pc:grpChg>
        <pc:grpChg chg="add del mod">
          <ac:chgData name="병건 이" userId="3c25ee05999afe11" providerId="LiveId" clId="{F280A1BA-088C-42A3-AAFF-BED9F9291247}" dt="2021-03-21T11:37:39.062" v="6710"/>
          <ac:grpSpMkLst>
            <pc:docMk/>
            <pc:sldMk cId="308259466" sldId="271"/>
            <ac:grpSpMk id="66" creationId="{B1CA253B-0BE7-4641-B37B-F1DDB1B1E969}"/>
          </ac:grpSpMkLst>
        </pc:grpChg>
      </pc:sldChg>
      <pc:sldChg chg="addSp delSp modSp add mod">
        <pc:chgData name="병건 이" userId="3c25ee05999afe11" providerId="LiveId" clId="{F280A1BA-088C-42A3-AAFF-BED9F9291247}" dt="2021-03-21T15:43:37.954" v="10176"/>
        <pc:sldMkLst>
          <pc:docMk/>
          <pc:sldMk cId="3303082631" sldId="272"/>
        </pc:sldMkLst>
        <pc:spChg chg="add mod topLvl">
          <ac:chgData name="병건 이" userId="3c25ee05999afe11" providerId="LiveId" clId="{F280A1BA-088C-42A3-AAFF-BED9F9291247}" dt="2021-03-21T15:26:38.682" v="9397" actId="164"/>
          <ac:spMkLst>
            <pc:docMk/>
            <pc:sldMk cId="3303082631" sldId="272"/>
            <ac:spMk id="6" creationId="{9A5DB0CF-C33B-49ED-92AB-D528AE0AC5B8}"/>
          </ac:spMkLst>
        </pc:spChg>
        <pc:spChg chg="mod">
          <ac:chgData name="병건 이" userId="3c25ee05999afe11" providerId="LiveId" clId="{F280A1BA-088C-42A3-AAFF-BED9F9291247}" dt="2021-03-21T15:16:03.397" v="8513"/>
          <ac:spMkLst>
            <pc:docMk/>
            <pc:sldMk cId="3303082631" sldId="272"/>
            <ac:spMk id="9" creationId="{80CCB1FC-5AFF-4DE8-B269-685CC05E97EE}"/>
          </ac:spMkLst>
        </pc:spChg>
        <pc:spChg chg="add mod">
          <ac:chgData name="병건 이" userId="3c25ee05999afe11" providerId="LiveId" clId="{F280A1BA-088C-42A3-AAFF-BED9F9291247}" dt="2021-03-21T15:34:46.340" v="9806" actId="207"/>
          <ac:spMkLst>
            <pc:docMk/>
            <pc:sldMk cId="3303082631" sldId="272"/>
            <ac:spMk id="14" creationId="{8269C74F-5835-4724-831D-12D88D6DCD70}"/>
          </ac:spMkLst>
        </pc:spChg>
        <pc:spChg chg="mod">
          <ac:chgData name="병건 이" userId="3c25ee05999afe11" providerId="LiveId" clId="{F280A1BA-088C-42A3-AAFF-BED9F9291247}" dt="2021-03-21T15:22:44.947" v="8756" actId="404"/>
          <ac:spMkLst>
            <pc:docMk/>
            <pc:sldMk cId="3303082631" sldId="272"/>
            <ac:spMk id="15" creationId="{A7956740-D29E-4A3A-B850-48D01FF814F3}"/>
          </ac:spMkLst>
        </pc:spChg>
        <pc:spChg chg="del">
          <ac:chgData name="병건 이" userId="3c25ee05999afe11" providerId="LiveId" clId="{F280A1BA-088C-42A3-AAFF-BED9F9291247}" dt="2021-03-21T15:12:14.955" v="8169" actId="478"/>
          <ac:spMkLst>
            <pc:docMk/>
            <pc:sldMk cId="3303082631" sldId="272"/>
            <ac:spMk id="17" creationId="{32365D0D-5A3A-432F-B255-DC1E5DD771E5}"/>
          </ac:spMkLst>
        </pc:spChg>
        <pc:spChg chg="del">
          <ac:chgData name="병건 이" userId="3c25ee05999afe11" providerId="LiveId" clId="{F280A1BA-088C-42A3-AAFF-BED9F9291247}" dt="2021-03-21T15:08:20.565" v="8028" actId="478"/>
          <ac:spMkLst>
            <pc:docMk/>
            <pc:sldMk cId="3303082631" sldId="272"/>
            <ac:spMk id="34" creationId="{4172F632-3B9F-4A15-A7ED-42F7AFC959FA}"/>
          </ac:spMkLst>
        </pc:spChg>
        <pc:spChg chg="add mod">
          <ac:chgData name="병건 이" userId="3c25ee05999afe11" providerId="LiveId" clId="{F280A1BA-088C-42A3-AAFF-BED9F9291247}" dt="2021-03-21T15:43:37.954" v="10176"/>
          <ac:spMkLst>
            <pc:docMk/>
            <pc:sldMk cId="3303082631" sldId="272"/>
            <ac:spMk id="42" creationId="{02D9969F-6AD7-4FE1-BA6D-D8B6405989D4}"/>
          </ac:spMkLst>
        </pc:spChg>
        <pc:spChg chg="add mod">
          <ac:chgData name="병건 이" userId="3c25ee05999afe11" providerId="LiveId" clId="{F280A1BA-088C-42A3-AAFF-BED9F9291247}" dt="2021-03-21T15:26:30.689" v="9396" actId="20577"/>
          <ac:spMkLst>
            <pc:docMk/>
            <pc:sldMk cId="3303082631" sldId="272"/>
            <ac:spMk id="59" creationId="{F025A86A-4A96-4FE6-8364-7002D139BA12}"/>
          </ac:spMkLst>
        </pc:spChg>
        <pc:spChg chg="del">
          <ac:chgData name="병건 이" userId="3c25ee05999afe11" providerId="LiveId" clId="{F280A1BA-088C-42A3-AAFF-BED9F9291247}" dt="2021-03-21T15:08:18.465" v="8027" actId="478"/>
          <ac:spMkLst>
            <pc:docMk/>
            <pc:sldMk cId="3303082631" sldId="272"/>
            <ac:spMk id="103" creationId="{2B0A4BFA-D167-4015-A434-1C81D92AB8BD}"/>
          </ac:spMkLst>
        </pc:spChg>
        <pc:grpChg chg="add del mod">
          <ac:chgData name="병건 이" userId="3c25ee05999afe11" providerId="LiveId" clId="{F280A1BA-088C-42A3-AAFF-BED9F9291247}" dt="2021-03-21T15:20:31.019" v="8723" actId="165"/>
          <ac:grpSpMkLst>
            <pc:docMk/>
            <pc:sldMk cId="3303082631" sldId="272"/>
            <ac:grpSpMk id="7" creationId="{13CD3E98-BE5D-4F80-BFFE-B8E193F31CB5}"/>
          </ac:grpSpMkLst>
        </pc:grpChg>
        <pc:grpChg chg="add mod">
          <ac:chgData name="병건 이" userId="3c25ee05999afe11" providerId="LiveId" clId="{F280A1BA-088C-42A3-AAFF-BED9F9291247}" dt="2021-03-21T15:26:40.318" v="9398" actId="1076"/>
          <ac:grpSpMkLst>
            <pc:docMk/>
            <pc:sldMk cId="3303082631" sldId="272"/>
            <ac:grpSpMk id="13" creationId="{1E3FF358-1479-4385-AD6C-D81B3F083514}"/>
          </ac:grpSpMkLst>
        </pc:grpChg>
        <pc:grpChg chg="mod">
          <ac:chgData name="병건 이" userId="3c25ee05999afe11" providerId="LiveId" clId="{F280A1BA-088C-42A3-AAFF-BED9F9291247}" dt="2021-03-21T15:18:53.240" v="8698" actId="1076"/>
          <ac:grpSpMkLst>
            <pc:docMk/>
            <pc:sldMk cId="3303082631" sldId="272"/>
            <ac:grpSpMk id="22" creationId="{E12D213F-4441-414E-A346-43FC6C7C2489}"/>
          </ac:grpSpMkLst>
        </pc:grpChg>
        <pc:picChg chg="add mod topLvl">
          <ac:chgData name="병건 이" userId="3c25ee05999afe11" providerId="LiveId" clId="{F280A1BA-088C-42A3-AAFF-BED9F9291247}" dt="2021-03-21T15:26:38.682" v="9397" actId="164"/>
          <ac:picMkLst>
            <pc:docMk/>
            <pc:sldMk cId="3303082631" sldId="272"/>
            <ac:picMk id="5" creationId="{F60B283C-C960-4AEB-883C-EE8FEDB12521}"/>
          </ac:picMkLst>
        </pc:picChg>
        <pc:picChg chg="add mod modCrop">
          <ac:chgData name="병건 이" userId="3c25ee05999afe11" providerId="LiveId" clId="{F280A1BA-088C-42A3-AAFF-BED9F9291247}" dt="2021-03-21T15:26:38.682" v="9397" actId="164"/>
          <ac:picMkLst>
            <pc:docMk/>
            <pc:sldMk cId="3303082631" sldId="272"/>
            <ac:picMk id="12" creationId="{0A1AFC1C-F7E3-4A84-98D4-B4859CE4BC08}"/>
          </ac:picMkLst>
        </pc:picChg>
        <pc:picChg chg="del">
          <ac:chgData name="병건 이" userId="3c25ee05999afe11" providerId="LiveId" clId="{F280A1BA-088C-42A3-AAFF-BED9F9291247}" dt="2021-03-21T15:08:22.311" v="8029" actId="478"/>
          <ac:picMkLst>
            <pc:docMk/>
            <pc:sldMk cId="3303082631" sldId="272"/>
            <ac:picMk id="16" creationId="{2BC1772D-95C3-43D1-8495-F90D79E0154A}"/>
          </ac:picMkLst>
        </pc:picChg>
        <pc:picChg chg="del">
          <ac:chgData name="병건 이" userId="3c25ee05999afe11" providerId="LiveId" clId="{F280A1BA-088C-42A3-AAFF-BED9F9291247}" dt="2021-03-21T15:08:14.893" v="8024" actId="478"/>
          <ac:picMkLst>
            <pc:docMk/>
            <pc:sldMk cId="3303082631" sldId="272"/>
            <ac:picMk id="26" creationId="{15AF152D-3411-406C-859B-8B6FA1A566BF}"/>
          </ac:picMkLst>
        </pc:picChg>
        <pc:picChg chg="del">
          <ac:chgData name="병건 이" userId="3c25ee05999afe11" providerId="LiveId" clId="{F280A1BA-088C-42A3-AAFF-BED9F9291247}" dt="2021-03-21T15:08:16.415" v="8025" actId="478"/>
          <ac:picMkLst>
            <pc:docMk/>
            <pc:sldMk cId="3303082631" sldId="272"/>
            <ac:picMk id="32" creationId="{F432236E-46CB-4C87-99AE-90B7FDD58FFE}"/>
          </ac:picMkLst>
        </pc:picChg>
        <pc:picChg chg="del">
          <ac:chgData name="병건 이" userId="3c25ee05999afe11" providerId="LiveId" clId="{F280A1BA-088C-42A3-AAFF-BED9F9291247}" dt="2021-03-21T15:08:16.988" v="8026" actId="478"/>
          <ac:picMkLst>
            <pc:docMk/>
            <pc:sldMk cId="3303082631" sldId="272"/>
            <ac:picMk id="33" creationId="{86F0DE3E-B395-43CF-BF89-0AE003D8CC8D}"/>
          </ac:picMkLst>
        </pc:picChg>
      </pc:sldChg>
      <pc:sldChg chg="addSp delSp modSp add mod">
        <pc:chgData name="병건 이" userId="3c25ee05999afe11" providerId="LiveId" clId="{F280A1BA-088C-42A3-AAFF-BED9F9291247}" dt="2021-03-21T15:35:42.597" v="9865" actId="207"/>
        <pc:sldMkLst>
          <pc:docMk/>
          <pc:sldMk cId="2505324357" sldId="273"/>
        </pc:sldMkLst>
        <pc:spChg chg="mod">
          <ac:chgData name="병건 이" userId="3c25ee05999afe11" providerId="LiveId" clId="{F280A1BA-088C-42A3-AAFF-BED9F9291247}" dt="2021-03-21T15:35:42.597" v="9865" actId="207"/>
          <ac:spMkLst>
            <pc:docMk/>
            <pc:sldMk cId="2505324357" sldId="273"/>
            <ac:spMk id="14" creationId="{8269C74F-5835-4724-831D-12D88D6DCD70}"/>
          </ac:spMkLst>
        </pc:spChg>
        <pc:spChg chg="mod">
          <ac:chgData name="병건 이" userId="3c25ee05999afe11" providerId="LiveId" clId="{F280A1BA-088C-42A3-AAFF-BED9F9291247}" dt="2021-03-21T15:31:57.306" v="9770"/>
          <ac:spMkLst>
            <pc:docMk/>
            <pc:sldMk cId="2505324357" sldId="273"/>
            <ac:spMk id="42" creationId="{02D9969F-6AD7-4FE1-BA6D-D8B6405989D4}"/>
          </ac:spMkLst>
        </pc:spChg>
        <pc:picChg chg="del">
          <ac:chgData name="병건 이" userId="3c25ee05999afe11" providerId="LiveId" clId="{F280A1BA-088C-42A3-AAFF-BED9F9291247}" dt="2021-03-21T15:33:16.085" v="9779" actId="478"/>
          <ac:picMkLst>
            <pc:docMk/>
            <pc:sldMk cId="2505324357" sldId="273"/>
            <ac:picMk id="5" creationId="{F60B283C-C960-4AEB-883C-EE8FEDB12521}"/>
          </ac:picMkLst>
        </pc:picChg>
        <pc:picChg chg="add mod">
          <ac:chgData name="병건 이" userId="3c25ee05999afe11" providerId="LiveId" clId="{F280A1BA-088C-42A3-AAFF-BED9F9291247}" dt="2021-03-21T15:34:15.461" v="9795" actId="14100"/>
          <ac:picMkLst>
            <pc:docMk/>
            <pc:sldMk cId="2505324357" sldId="273"/>
            <ac:picMk id="7" creationId="{C6BBD07F-A3B2-4DF9-B6EA-B74B50724981}"/>
          </ac:picMkLst>
        </pc:picChg>
        <pc:picChg chg="del">
          <ac:chgData name="병건 이" userId="3c25ee05999afe11" providerId="LiveId" clId="{F280A1BA-088C-42A3-AAFF-BED9F9291247}" dt="2021-03-21T15:33:51.772" v="9788" actId="478"/>
          <ac:picMkLst>
            <pc:docMk/>
            <pc:sldMk cId="2505324357" sldId="273"/>
            <ac:picMk id="12" creationId="{0A1AFC1C-F7E3-4A84-98D4-B4859CE4BC08}"/>
          </ac:picMkLst>
        </pc:picChg>
        <pc:picChg chg="add mod">
          <ac:chgData name="병건 이" userId="3c25ee05999afe11" providerId="LiveId" clId="{F280A1BA-088C-42A3-AAFF-BED9F9291247}" dt="2021-03-21T15:34:19.384" v="9796" actId="14100"/>
          <ac:picMkLst>
            <pc:docMk/>
            <pc:sldMk cId="2505324357" sldId="273"/>
            <ac:picMk id="16" creationId="{43DF8535-90D5-485E-B654-5DF184F5D920}"/>
          </ac:picMkLst>
        </pc:picChg>
      </pc:sldChg>
      <pc:sldChg chg="addSp delSp modSp add mod">
        <pc:chgData name="병건 이" userId="3c25ee05999afe11" providerId="LiveId" clId="{F280A1BA-088C-42A3-AAFF-BED9F9291247}" dt="2021-03-22T00:51:07.025" v="14572" actId="20577"/>
        <pc:sldMkLst>
          <pc:docMk/>
          <pc:sldMk cId="3738142852" sldId="274"/>
        </pc:sldMkLst>
        <pc:spChg chg="mod">
          <ac:chgData name="병건 이" userId="3c25ee05999afe11" providerId="LiveId" clId="{F280A1BA-088C-42A3-AAFF-BED9F9291247}" dt="2021-03-21T15:39:21.198" v="10130" actId="14100"/>
          <ac:spMkLst>
            <pc:docMk/>
            <pc:sldMk cId="3738142852" sldId="274"/>
            <ac:spMk id="6" creationId="{9A5DB0CF-C33B-49ED-92AB-D528AE0AC5B8}"/>
          </ac:spMkLst>
        </pc:spChg>
        <pc:spChg chg="mod ord">
          <ac:chgData name="병건 이" userId="3c25ee05999afe11" providerId="LiveId" clId="{F280A1BA-088C-42A3-AAFF-BED9F9291247}" dt="2021-03-22T00:51:07.025" v="14572" actId="20577"/>
          <ac:spMkLst>
            <pc:docMk/>
            <pc:sldMk cId="3738142852" sldId="274"/>
            <ac:spMk id="14" creationId="{8269C74F-5835-4724-831D-12D88D6DCD70}"/>
          </ac:spMkLst>
        </pc:spChg>
        <pc:spChg chg="add del mod ord">
          <ac:chgData name="병건 이" userId="3c25ee05999afe11" providerId="LiveId" clId="{F280A1BA-088C-42A3-AAFF-BED9F9291247}" dt="2021-03-21T15:56:59.988" v="10648" actId="478"/>
          <ac:spMkLst>
            <pc:docMk/>
            <pc:sldMk cId="3738142852" sldId="274"/>
            <ac:spMk id="17" creationId="{7562FC93-91DF-4BEF-BDAF-AE2F174589DB}"/>
          </ac:spMkLst>
        </pc:spChg>
        <pc:spChg chg="mod">
          <ac:chgData name="병건 이" userId="3c25ee05999afe11" providerId="LiveId" clId="{F280A1BA-088C-42A3-AAFF-BED9F9291247}" dt="2021-03-21T15:42:22.725" v="10169" actId="1076"/>
          <ac:spMkLst>
            <pc:docMk/>
            <pc:sldMk cId="3738142852" sldId="274"/>
            <ac:spMk id="42" creationId="{02D9969F-6AD7-4FE1-BA6D-D8B6405989D4}"/>
          </ac:spMkLst>
        </pc:spChg>
        <pc:grpChg chg="mod">
          <ac:chgData name="병건 이" userId="3c25ee05999afe11" providerId="LiveId" clId="{F280A1BA-088C-42A3-AAFF-BED9F9291247}" dt="2021-03-21T15:38:45.979" v="10118" actId="14100"/>
          <ac:grpSpMkLst>
            <pc:docMk/>
            <pc:sldMk cId="3738142852" sldId="274"/>
            <ac:grpSpMk id="13" creationId="{1E3FF358-1479-4385-AD6C-D81B3F083514}"/>
          </ac:grpSpMkLst>
        </pc:grpChg>
        <pc:grpChg chg="mod">
          <ac:chgData name="병건 이" userId="3c25ee05999afe11" providerId="LiveId" clId="{F280A1BA-088C-42A3-AAFF-BED9F9291247}" dt="2021-03-21T15:38:47.513" v="10120" actId="1076"/>
          <ac:grpSpMkLst>
            <pc:docMk/>
            <pc:sldMk cId="3738142852" sldId="274"/>
            <ac:grpSpMk id="22" creationId="{E12D213F-4441-414E-A346-43FC6C7C2489}"/>
          </ac:grpSpMkLst>
        </pc:grpChg>
        <pc:picChg chg="add mod">
          <ac:chgData name="병건 이" userId="3c25ee05999afe11" providerId="LiveId" clId="{F280A1BA-088C-42A3-AAFF-BED9F9291247}" dt="2021-03-21T15:40:54.309" v="10154" actId="1076"/>
          <ac:picMkLst>
            <pc:docMk/>
            <pc:sldMk cId="3738142852" sldId="274"/>
            <ac:picMk id="5" creationId="{3FDB9C05-689E-459D-AAF1-FDE2456511AF}"/>
          </ac:picMkLst>
        </pc:picChg>
        <pc:picChg chg="del">
          <ac:chgData name="병건 이" userId="3c25ee05999afe11" providerId="LiveId" clId="{F280A1BA-088C-42A3-AAFF-BED9F9291247}" dt="2021-03-21T15:40:49.064" v="10153" actId="478"/>
          <ac:picMkLst>
            <pc:docMk/>
            <pc:sldMk cId="3738142852" sldId="274"/>
            <ac:picMk id="7" creationId="{C6BBD07F-A3B2-4DF9-B6EA-B74B50724981}"/>
          </ac:picMkLst>
        </pc:picChg>
        <pc:picChg chg="add mod modCrop">
          <ac:chgData name="병건 이" userId="3c25ee05999afe11" providerId="LiveId" clId="{F280A1BA-088C-42A3-AAFF-BED9F9291247}" dt="2021-03-21T15:42:12.135" v="10168" actId="1076"/>
          <ac:picMkLst>
            <pc:docMk/>
            <pc:sldMk cId="3738142852" sldId="274"/>
            <ac:picMk id="12" creationId="{CCA3D611-CA32-4188-B3EE-98793D0982C7}"/>
          </ac:picMkLst>
        </pc:picChg>
        <pc:picChg chg="add del">
          <ac:chgData name="병건 이" userId="3c25ee05999afe11" providerId="LiveId" clId="{F280A1BA-088C-42A3-AAFF-BED9F9291247}" dt="2021-03-21T15:41:18.717" v="10157" actId="478"/>
          <ac:picMkLst>
            <pc:docMk/>
            <pc:sldMk cId="3738142852" sldId="274"/>
            <ac:picMk id="16" creationId="{43DF8535-90D5-485E-B654-5DF184F5D920}"/>
          </ac:picMkLst>
        </pc:picChg>
      </pc:sldChg>
      <pc:sldChg chg="addSp delSp modSp add mod addCm delCm">
        <pc:chgData name="병건 이" userId="3c25ee05999afe11" providerId="LiveId" clId="{F280A1BA-088C-42A3-AAFF-BED9F9291247}" dt="2021-03-21T17:21:07.596" v="13523" actId="20577"/>
        <pc:sldMkLst>
          <pc:docMk/>
          <pc:sldMk cId="4187350494" sldId="275"/>
        </pc:sldMkLst>
        <pc:spChg chg="add mod">
          <ac:chgData name="병건 이" userId="3c25ee05999afe11" providerId="LiveId" clId="{F280A1BA-088C-42A3-AAFF-BED9F9291247}" dt="2021-03-21T17:21:07.596" v="13523" actId="20577"/>
          <ac:spMkLst>
            <pc:docMk/>
            <pc:sldMk cId="4187350494" sldId="275"/>
            <ac:spMk id="2" creationId="{61E35F65-706C-4E21-913E-7D19B7EC76E3}"/>
          </ac:spMkLst>
        </pc:spChg>
        <pc:spChg chg="add mod">
          <ac:chgData name="병건 이" userId="3c25ee05999afe11" providerId="LiveId" clId="{F280A1BA-088C-42A3-AAFF-BED9F9291247}" dt="2021-03-21T17:20:37.904" v="13521" actId="207"/>
          <ac:spMkLst>
            <pc:docMk/>
            <pc:sldMk cId="4187350494" sldId="275"/>
            <ac:spMk id="31" creationId="{00E775D7-BF59-42B0-85E1-5878299E7A72}"/>
          </ac:spMkLst>
        </pc:spChg>
        <pc:spChg chg="add mod">
          <ac:chgData name="병건 이" userId="3c25ee05999afe11" providerId="LiveId" clId="{F280A1BA-088C-42A3-AAFF-BED9F9291247}" dt="2021-03-21T15:54:34.569" v="10548" actId="207"/>
          <ac:spMkLst>
            <pc:docMk/>
            <pc:sldMk cId="4187350494" sldId="275"/>
            <ac:spMk id="45" creationId="{CD1E9139-B481-4D09-8D84-36E29D9BEE1D}"/>
          </ac:spMkLst>
        </pc:spChg>
        <pc:cxnChg chg="add del mod">
          <ac:chgData name="병건 이" userId="3c25ee05999afe11" providerId="LiveId" clId="{F280A1BA-088C-42A3-AAFF-BED9F9291247}" dt="2021-03-21T15:53:04.976" v="10506" actId="478"/>
          <ac:cxnSpMkLst>
            <pc:docMk/>
            <pc:sldMk cId="4187350494" sldId="275"/>
            <ac:cxnSpMk id="8" creationId="{B58D77E4-F9B6-42D1-AEEC-6A04EF05F28C}"/>
          </ac:cxnSpMkLst>
        </pc:cxnChg>
        <pc:cxnChg chg="add del mod">
          <ac:chgData name="병건 이" userId="3c25ee05999afe11" providerId="LiveId" clId="{F280A1BA-088C-42A3-AAFF-BED9F9291247}" dt="2021-03-21T15:53:06.420" v="10507" actId="478"/>
          <ac:cxnSpMkLst>
            <pc:docMk/>
            <pc:sldMk cId="4187350494" sldId="275"/>
            <ac:cxnSpMk id="46" creationId="{B078B1F9-863E-4CE1-BA95-278204ACFF4D}"/>
          </ac:cxnSpMkLst>
        </pc:cxnChg>
      </pc:sldChg>
      <pc:sldChg chg="addSp delSp modSp add mod ord">
        <pc:chgData name="병건 이" userId="3c25ee05999afe11" providerId="LiveId" clId="{F280A1BA-088C-42A3-AAFF-BED9F9291247}" dt="2021-03-22T00:51:14.564" v="14580" actId="20577"/>
        <pc:sldMkLst>
          <pc:docMk/>
          <pc:sldMk cId="3821976880" sldId="276"/>
        </pc:sldMkLst>
        <pc:spChg chg="mod ord">
          <ac:chgData name="병건 이" userId="3c25ee05999afe11" providerId="LiveId" clId="{F280A1BA-088C-42A3-AAFF-BED9F9291247}" dt="2021-03-22T00:51:14.564" v="14580" actId="20577"/>
          <ac:spMkLst>
            <pc:docMk/>
            <pc:sldMk cId="3821976880" sldId="276"/>
            <ac:spMk id="14" creationId="{8269C74F-5835-4724-831D-12D88D6DCD70}"/>
          </ac:spMkLst>
        </pc:spChg>
        <pc:spChg chg="mod">
          <ac:chgData name="병건 이" userId="3c25ee05999afe11" providerId="LiveId" clId="{F280A1BA-088C-42A3-AAFF-BED9F9291247}" dt="2021-03-21T16:25:56.815" v="11035" actId="207"/>
          <ac:spMkLst>
            <pc:docMk/>
            <pc:sldMk cId="3821976880" sldId="276"/>
            <ac:spMk id="15" creationId="{A7956740-D29E-4A3A-B850-48D01FF814F3}"/>
          </ac:spMkLst>
        </pc:spChg>
        <pc:spChg chg="mod ord">
          <ac:chgData name="병건 이" userId="3c25ee05999afe11" providerId="LiveId" clId="{F280A1BA-088C-42A3-AAFF-BED9F9291247}" dt="2021-03-21T16:02:22.689" v="10879" actId="14100"/>
          <ac:spMkLst>
            <pc:docMk/>
            <pc:sldMk cId="3821976880" sldId="276"/>
            <ac:spMk id="17" creationId="{7562FC93-91DF-4BEF-BDAF-AE2F174589DB}"/>
          </ac:spMkLst>
        </pc:spChg>
        <pc:spChg chg="mod">
          <ac:chgData name="병건 이" userId="3c25ee05999afe11" providerId="LiveId" clId="{F280A1BA-088C-42A3-AAFF-BED9F9291247}" dt="2021-03-21T16:08:32.391" v="10881" actId="1076"/>
          <ac:spMkLst>
            <pc:docMk/>
            <pc:sldMk cId="3821976880" sldId="276"/>
            <ac:spMk id="30" creationId="{14BBE072-D934-4442-928E-0CD1F5388CE9}"/>
          </ac:spMkLst>
        </pc:spChg>
        <pc:spChg chg="mod">
          <ac:chgData name="병건 이" userId="3c25ee05999afe11" providerId="LiveId" clId="{F280A1BA-088C-42A3-AAFF-BED9F9291247}" dt="2021-03-21T15:58:07.370" v="10809" actId="20577"/>
          <ac:spMkLst>
            <pc:docMk/>
            <pc:sldMk cId="3821976880" sldId="276"/>
            <ac:spMk id="42" creationId="{02D9969F-6AD7-4FE1-BA6D-D8B6405989D4}"/>
          </ac:spMkLst>
        </pc:spChg>
        <pc:spChg chg="mod">
          <ac:chgData name="병건 이" userId="3c25ee05999afe11" providerId="LiveId" clId="{F280A1BA-088C-42A3-AAFF-BED9F9291247}" dt="2021-03-21T16:08:32.391" v="10881" actId="1076"/>
          <ac:spMkLst>
            <pc:docMk/>
            <pc:sldMk cId="3821976880" sldId="276"/>
            <ac:spMk id="43" creationId="{D9AD8330-B2BD-4CEB-9051-4DF4CE2EAB67}"/>
          </ac:spMkLst>
        </pc:spChg>
        <pc:spChg chg="mod">
          <ac:chgData name="병건 이" userId="3c25ee05999afe11" providerId="LiveId" clId="{F280A1BA-088C-42A3-AAFF-BED9F9291247}" dt="2021-03-21T16:08:32.391" v="10881" actId="1076"/>
          <ac:spMkLst>
            <pc:docMk/>
            <pc:sldMk cId="3821976880" sldId="276"/>
            <ac:spMk id="44" creationId="{D4CDF829-E162-41FB-ABA6-E837968B522A}"/>
          </ac:spMkLst>
        </pc:spChg>
        <pc:spChg chg="mod">
          <ac:chgData name="병건 이" userId="3c25ee05999afe11" providerId="LiveId" clId="{F280A1BA-088C-42A3-AAFF-BED9F9291247}" dt="2021-03-21T16:08:32.391" v="10881" actId="1076"/>
          <ac:spMkLst>
            <pc:docMk/>
            <pc:sldMk cId="3821976880" sldId="276"/>
            <ac:spMk id="48" creationId="{59210303-5A5E-4A10-8CFC-5E4B41D5E56F}"/>
          </ac:spMkLst>
        </pc:spChg>
        <pc:spChg chg="mod">
          <ac:chgData name="병건 이" userId="3c25ee05999afe11" providerId="LiveId" clId="{F280A1BA-088C-42A3-AAFF-BED9F9291247}" dt="2021-03-21T16:08:32.391" v="10881" actId="1076"/>
          <ac:spMkLst>
            <pc:docMk/>
            <pc:sldMk cId="3821976880" sldId="276"/>
            <ac:spMk id="53" creationId="{18E4CB4D-A626-408B-9469-4D0BD8EBE4B0}"/>
          </ac:spMkLst>
        </pc:spChg>
        <pc:spChg chg="mod">
          <ac:chgData name="병건 이" userId="3c25ee05999afe11" providerId="LiveId" clId="{F280A1BA-088C-42A3-AAFF-BED9F9291247}" dt="2021-03-21T16:08:32.391" v="10881" actId="1076"/>
          <ac:spMkLst>
            <pc:docMk/>
            <pc:sldMk cId="3821976880" sldId="276"/>
            <ac:spMk id="54" creationId="{F76C56F8-9586-48DA-A565-A60DF26FA410}"/>
          </ac:spMkLst>
        </pc:spChg>
        <pc:spChg chg="mod">
          <ac:chgData name="병건 이" userId="3c25ee05999afe11" providerId="LiveId" clId="{F280A1BA-088C-42A3-AAFF-BED9F9291247}" dt="2021-03-21T16:08:32.391" v="10881" actId="1076"/>
          <ac:spMkLst>
            <pc:docMk/>
            <pc:sldMk cId="3821976880" sldId="276"/>
            <ac:spMk id="55" creationId="{AA906F6D-7C9E-4C79-8AF6-8C5433840A24}"/>
          </ac:spMkLst>
        </pc:spChg>
        <pc:spChg chg="mod">
          <ac:chgData name="병건 이" userId="3c25ee05999afe11" providerId="LiveId" clId="{F280A1BA-088C-42A3-AAFF-BED9F9291247}" dt="2021-03-21T16:08:32.391" v="10881" actId="1076"/>
          <ac:spMkLst>
            <pc:docMk/>
            <pc:sldMk cId="3821976880" sldId="276"/>
            <ac:spMk id="56" creationId="{295D4875-4E1F-4BBA-9103-CEEC3A8D29BB}"/>
          </ac:spMkLst>
        </pc:spChg>
        <pc:spChg chg="mod">
          <ac:chgData name="병건 이" userId="3c25ee05999afe11" providerId="LiveId" clId="{F280A1BA-088C-42A3-AAFF-BED9F9291247}" dt="2021-03-21T16:08:32.391" v="10881" actId="1076"/>
          <ac:spMkLst>
            <pc:docMk/>
            <pc:sldMk cId="3821976880" sldId="276"/>
            <ac:spMk id="57" creationId="{44EFACFB-6E02-4C0E-88C2-4301D53A7466}"/>
          </ac:spMkLst>
        </pc:spChg>
        <pc:spChg chg="mod">
          <ac:chgData name="병건 이" userId="3c25ee05999afe11" providerId="LiveId" clId="{F280A1BA-088C-42A3-AAFF-BED9F9291247}" dt="2021-03-21T16:08:32.391" v="10881" actId="1076"/>
          <ac:spMkLst>
            <pc:docMk/>
            <pc:sldMk cId="3821976880" sldId="276"/>
            <ac:spMk id="58" creationId="{111D3C0B-36A8-4D47-9A26-810A254468E8}"/>
          </ac:spMkLst>
        </pc:spChg>
        <pc:spChg chg="mod">
          <ac:chgData name="병건 이" userId="3c25ee05999afe11" providerId="LiveId" clId="{F280A1BA-088C-42A3-AAFF-BED9F9291247}" dt="2021-03-21T15:56:00.835" v="10582"/>
          <ac:spMkLst>
            <pc:docMk/>
            <pc:sldMk cId="3821976880" sldId="276"/>
            <ac:spMk id="59" creationId="{F025A86A-4A96-4FE6-8364-7002D139BA12}"/>
          </ac:spMkLst>
        </pc:spChg>
        <pc:grpChg chg="mod">
          <ac:chgData name="병건 이" userId="3c25ee05999afe11" providerId="LiveId" clId="{F280A1BA-088C-42A3-AAFF-BED9F9291247}" dt="2021-03-21T16:08:32.391" v="10881" actId="1076"/>
          <ac:grpSpMkLst>
            <pc:docMk/>
            <pc:sldMk cId="3821976880" sldId="276"/>
            <ac:grpSpMk id="4" creationId="{782E38FA-5798-4BA1-AA66-96750EF27216}"/>
          </ac:grpSpMkLst>
        </pc:grpChg>
        <pc:grpChg chg="mod">
          <ac:chgData name="병건 이" userId="3c25ee05999afe11" providerId="LiveId" clId="{F280A1BA-088C-42A3-AAFF-BED9F9291247}" dt="2021-03-21T16:01:34.329" v="10843" actId="14100"/>
          <ac:grpSpMkLst>
            <pc:docMk/>
            <pc:sldMk cId="3821976880" sldId="276"/>
            <ac:grpSpMk id="22" creationId="{E12D213F-4441-414E-A346-43FC6C7C2489}"/>
          </ac:grpSpMkLst>
        </pc:grpChg>
        <pc:grpChg chg="mod">
          <ac:chgData name="병건 이" userId="3c25ee05999afe11" providerId="LiveId" clId="{F280A1BA-088C-42A3-AAFF-BED9F9291247}" dt="2021-03-21T16:08:32.391" v="10881" actId="1076"/>
          <ac:grpSpMkLst>
            <pc:docMk/>
            <pc:sldMk cId="3821976880" sldId="276"/>
            <ac:grpSpMk id="41" creationId="{46884D18-7CA2-4E86-B705-8A63844E50F3}"/>
          </ac:grpSpMkLst>
        </pc:grpChg>
        <pc:grpChg chg="mod">
          <ac:chgData name="병건 이" userId="3c25ee05999afe11" providerId="LiveId" clId="{F280A1BA-088C-42A3-AAFF-BED9F9291247}" dt="2021-03-21T16:08:32.391" v="10881" actId="1076"/>
          <ac:grpSpMkLst>
            <pc:docMk/>
            <pc:sldMk cId="3821976880" sldId="276"/>
            <ac:grpSpMk id="47" creationId="{651E65FA-76A2-4546-94CB-61BD53E5D6DF}"/>
          </ac:grpSpMkLst>
        </pc:grpChg>
        <pc:grpChg chg="mod">
          <ac:chgData name="병건 이" userId="3c25ee05999afe11" providerId="LiveId" clId="{F280A1BA-088C-42A3-AAFF-BED9F9291247}" dt="2021-03-21T16:08:32.391" v="10881" actId="1076"/>
          <ac:grpSpMkLst>
            <pc:docMk/>
            <pc:sldMk cId="3821976880" sldId="276"/>
            <ac:grpSpMk id="49" creationId="{B3D33D9F-2B68-4D2F-80AA-A06CCE4C7C1B}"/>
          </ac:grpSpMkLst>
        </pc:grpChg>
        <pc:picChg chg="del">
          <ac:chgData name="병건 이" userId="3c25ee05999afe11" providerId="LiveId" clId="{F280A1BA-088C-42A3-AAFF-BED9F9291247}" dt="2021-03-21T15:58:59.542" v="10817" actId="478"/>
          <ac:picMkLst>
            <pc:docMk/>
            <pc:sldMk cId="3821976880" sldId="276"/>
            <ac:picMk id="5" creationId="{3FDB9C05-689E-459D-AAF1-FDE2456511AF}"/>
          </ac:picMkLst>
        </pc:picChg>
        <pc:picChg chg="add mod">
          <ac:chgData name="병건 이" userId="3c25ee05999afe11" providerId="LiveId" clId="{F280A1BA-088C-42A3-AAFF-BED9F9291247}" dt="2021-03-21T16:02:31.391" v="10880" actId="1076"/>
          <ac:picMkLst>
            <pc:docMk/>
            <pc:sldMk cId="3821976880" sldId="276"/>
            <ac:picMk id="7" creationId="{31145CEF-0EF1-48ED-86D3-13372DA34A08}"/>
          </ac:picMkLst>
        </pc:picChg>
        <pc:picChg chg="add mod">
          <ac:chgData name="병건 이" userId="3c25ee05999afe11" providerId="LiveId" clId="{F280A1BA-088C-42A3-AAFF-BED9F9291247}" dt="2021-03-21T16:00:01.431" v="10824" actId="1076"/>
          <ac:picMkLst>
            <pc:docMk/>
            <pc:sldMk cId="3821976880" sldId="276"/>
            <ac:picMk id="8" creationId="{944FA70D-F916-4910-8455-9EC4DBEB4612}"/>
          </ac:picMkLst>
        </pc:picChg>
        <pc:picChg chg="del">
          <ac:chgData name="병건 이" userId="3c25ee05999afe11" providerId="LiveId" clId="{F280A1BA-088C-42A3-AAFF-BED9F9291247}" dt="2021-03-21T15:59:49.048" v="10819" actId="478"/>
          <ac:picMkLst>
            <pc:docMk/>
            <pc:sldMk cId="3821976880" sldId="276"/>
            <ac:picMk id="12" creationId="{CCA3D611-CA32-4188-B3EE-98793D0982C7}"/>
          </ac:picMkLst>
        </pc:picChg>
        <pc:picChg chg="mod">
          <ac:chgData name="병건 이" userId="3c25ee05999afe11" providerId="LiveId" clId="{F280A1BA-088C-42A3-AAFF-BED9F9291247}" dt="2021-03-21T16:08:32.391" v="10881" actId="1076"/>
          <ac:picMkLst>
            <pc:docMk/>
            <pc:sldMk cId="3821976880" sldId="276"/>
            <ac:picMk id="39" creationId="{A6BBD7DE-7293-43C4-A83A-55085C90A87C}"/>
          </ac:picMkLst>
        </pc:picChg>
        <pc:picChg chg="mod">
          <ac:chgData name="병건 이" userId="3c25ee05999afe11" providerId="LiveId" clId="{F280A1BA-088C-42A3-AAFF-BED9F9291247}" dt="2021-03-21T16:08:32.391" v="10881" actId="1076"/>
          <ac:picMkLst>
            <pc:docMk/>
            <pc:sldMk cId="3821976880" sldId="276"/>
            <ac:picMk id="40" creationId="{F9B1E0F0-2C20-4C8B-A37E-2EB38F1E42FA}"/>
          </ac:picMkLst>
        </pc:picChg>
        <pc:picChg chg="mod">
          <ac:chgData name="병건 이" userId="3c25ee05999afe11" providerId="LiveId" clId="{F280A1BA-088C-42A3-AAFF-BED9F9291247}" dt="2021-03-21T16:08:32.391" v="10881" actId="1076"/>
          <ac:picMkLst>
            <pc:docMk/>
            <pc:sldMk cId="3821976880" sldId="276"/>
            <ac:picMk id="1028" creationId="{492F915B-43B9-4B03-8007-1AD8DCED1844}"/>
          </ac:picMkLst>
        </pc:picChg>
        <pc:cxnChg chg="mod">
          <ac:chgData name="병건 이" userId="3c25ee05999afe11" providerId="LiveId" clId="{F280A1BA-088C-42A3-AAFF-BED9F9291247}" dt="2021-03-21T16:08:32.391" v="10881" actId="1076"/>
          <ac:cxnSpMkLst>
            <pc:docMk/>
            <pc:sldMk cId="3821976880" sldId="276"/>
            <ac:cxnSpMk id="50" creationId="{4769D77F-47BF-4754-A142-8AD51BA882EF}"/>
          </ac:cxnSpMkLst>
        </pc:cxnChg>
        <pc:cxnChg chg="mod">
          <ac:chgData name="병건 이" userId="3c25ee05999afe11" providerId="LiveId" clId="{F280A1BA-088C-42A3-AAFF-BED9F9291247}" dt="2021-03-21T16:08:32.391" v="10881" actId="1076"/>
          <ac:cxnSpMkLst>
            <pc:docMk/>
            <pc:sldMk cId="3821976880" sldId="276"/>
            <ac:cxnSpMk id="51" creationId="{1980C203-BA57-45CD-BF44-6CA09D8449B3}"/>
          </ac:cxnSpMkLst>
        </pc:cxnChg>
        <pc:cxnChg chg="mod">
          <ac:chgData name="병건 이" userId="3c25ee05999afe11" providerId="LiveId" clId="{F280A1BA-088C-42A3-AAFF-BED9F9291247}" dt="2021-03-21T16:08:32.391" v="10881" actId="1076"/>
          <ac:cxnSpMkLst>
            <pc:docMk/>
            <pc:sldMk cId="3821976880" sldId="276"/>
            <ac:cxnSpMk id="52" creationId="{40CEB142-BEEE-4DE2-B181-8FCA05C516FC}"/>
          </ac:cxnSpMkLst>
        </pc:cxnChg>
      </pc:sldChg>
      <pc:sldChg chg="addSp delSp modSp add mod">
        <pc:chgData name="병건 이" userId="3c25ee05999afe11" providerId="LiveId" clId="{F280A1BA-088C-42A3-AAFF-BED9F9291247}" dt="2021-03-21T17:25:35.029" v="13526" actId="20577"/>
        <pc:sldMkLst>
          <pc:docMk/>
          <pc:sldMk cId="1026330248" sldId="277"/>
        </pc:sldMkLst>
        <pc:spChg chg="mod">
          <ac:chgData name="병건 이" userId="3c25ee05999afe11" providerId="LiveId" clId="{F280A1BA-088C-42A3-AAFF-BED9F9291247}" dt="2021-03-21T16:44:39.158" v="11311" actId="1076"/>
          <ac:spMkLst>
            <pc:docMk/>
            <pc:sldMk cId="1026330248" sldId="277"/>
            <ac:spMk id="3" creationId="{1A43F0CC-D348-4D44-8CFD-30F278693C2E}"/>
          </ac:spMkLst>
        </pc:spChg>
        <pc:spChg chg="del">
          <ac:chgData name="병건 이" userId="3c25ee05999afe11" providerId="LiveId" clId="{F280A1BA-088C-42A3-AAFF-BED9F9291247}" dt="2021-03-21T16:39:41.764" v="11197" actId="478"/>
          <ac:spMkLst>
            <pc:docMk/>
            <pc:sldMk cId="1026330248" sldId="277"/>
            <ac:spMk id="14" creationId="{8269C74F-5835-4724-831D-12D88D6DCD70}"/>
          </ac:spMkLst>
        </pc:spChg>
        <pc:spChg chg="mod">
          <ac:chgData name="병건 이" userId="3c25ee05999afe11" providerId="LiveId" clId="{F280A1BA-088C-42A3-AAFF-BED9F9291247}" dt="2021-03-21T16:45:07.922" v="11314" actId="20577"/>
          <ac:spMkLst>
            <pc:docMk/>
            <pc:sldMk cId="1026330248" sldId="277"/>
            <ac:spMk id="15" creationId="{A7956740-D29E-4A3A-B850-48D01FF814F3}"/>
          </ac:spMkLst>
        </pc:spChg>
        <pc:spChg chg="del">
          <ac:chgData name="병건 이" userId="3c25ee05999afe11" providerId="LiveId" clId="{F280A1BA-088C-42A3-AAFF-BED9F9291247}" dt="2021-03-21T16:39:43.149" v="11198" actId="478"/>
          <ac:spMkLst>
            <pc:docMk/>
            <pc:sldMk cId="1026330248" sldId="277"/>
            <ac:spMk id="17" creationId="{7562FC93-91DF-4BEF-BDAF-AE2F174589DB}"/>
          </ac:spMkLst>
        </pc:spChg>
        <pc:spChg chg="add mod">
          <ac:chgData name="병건 이" userId="3c25ee05999afe11" providerId="LiveId" clId="{F280A1BA-088C-42A3-AAFF-BED9F9291247}" dt="2021-03-21T16:45:13.521" v="11315" actId="164"/>
          <ac:spMkLst>
            <pc:docMk/>
            <pc:sldMk cId="1026330248" sldId="277"/>
            <ac:spMk id="25" creationId="{3FA0FD94-6058-4C70-BCB6-214CDAF7B94C}"/>
          </ac:spMkLst>
        </pc:spChg>
        <pc:spChg chg="add mod">
          <ac:chgData name="병건 이" userId="3c25ee05999afe11" providerId="LiveId" clId="{F280A1BA-088C-42A3-AAFF-BED9F9291247}" dt="2021-03-21T16:45:50.031" v="11346" actId="1076"/>
          <ac:spMkLst>
            <pc:docMk/>
            <pc:sldMk cId="1026330248" sldId="277"/>
            <ac:spMk id="27" creationId="{F37531F3-8FC6-417C-BFF2-5AA40AC34290}"/>
          </ac:spMkLst>
        </pc:spChg>
        <pc:spChg chg="add del mod">
          <ac:chgData name="병건 이" userId="3c25ee05999afe11" providerId="LiveId" clId="{F280A1BA-088C-42A3-AAFF-BED9F9291247}" dt="2021-03-21T16:47:54.726" v="11473"/>
          <ac:spMkLst>
            <pc:docMk/>
            <pc:sldMk cId="1026330248" sldId="277"/>
            <ac:spMk id="28" creationId="{5A57C08A-0E9A-4ECF-8F85-036B06B62DD8}"/>
          </ac:spMkLst>
        </pc:spChg>
        <pc:spChg chg="mod">
          <ac:chgData name="병건 이" userId="3c25ee05999afe11" providerId="LiveId" clId="{F280A1BA-088C-42A3-AAFF-BED9F9291247}" dt="2021-03-21T16:44:40.487" v="11312" actId="1076"/>
          <ac:spMkLst>
            <pc:docMk/>
            <pc:sldMk cId="1026330248" sldId="277"/>
            <ac:spMk id="30" creationId="{14BBE072-D934-4442-928E-0CD1F5388CE9}"/>
          </ac:spMkLst>
        </pc:spChg>
        <pc:spChg chg="mod">
          <ac:chgData name="병건 이" userId="3c25ee05999afe11" providerId="LiveId" clId="{F280A1BA-088C-42A3-AAFF-BED9F9291247}" dt="2021-03-21T16:44:40.487" v="11312" actId="1076"/>
          <ac:spMkLst>
            <pc:docMk/>
            <pc:sldMk cId="1026330248" sldId="277"/>
            <ac:spMk id="43" creationId="{D9AD8330-B2BD-4CEB-9051-4DF4CE2EAB67}"/>
          </ac:spMkLst>
        </pc:spChg>
        <pc:spChg chg="mod">
          <ac:chgData name="병건 이" userId="3c25ee05999afe11" providerId="LiveId" clId="{F280A1BA-088C-42A3-AAFF-BED9F9291247}" dt="2021-03-21T16:44:40.487" v="11312" actId="1076"/>
          <ac:spMkLst>
            <pc:docMk/>
            <pc:sldMk cId="1026330248" sldId="277"/>
            <ac:spMk id="44" creationId="{D4CDF829-E162-41FB-ABA6-E837968B522A}"/>
          </ac:spMkLst>
        </pc:spChg>
        <pc:spChg chg="mod">
          <ac:chgData name="병건 이" userId="3c25ee05999afe11" providerId="LiveId" clId="{F280A1BA-088C-42A3-AAFF-BED9F9291247}" dt="2021-03-21T16:44:40.487" v="11312" actId="1076"/>
          <ac:spMkLst>
            <pc:docMk/>
            <pc:sldMk cId="1026330248" sldId="277"/>
            <ac:spMk id="48" creationId="{59210303-5A5E-4A10-8CFC-5E4B41D5E56F}"/>
          </ac:spMkLst>
        </pc:spChg>
        <pc:spChg chg="mod">
          <ac:chgData name="병건 이" userId="3c25ee05999afe11" providerId="LiveId" clId="{F280A1BA-088C-42A3-AAFF-BED9F9291247}" dt="2021-03-21T16:44:40.487" v="11312" actId="1076"/>
          <ac:spMkLst>
            <pc:docMk/>
            <pc:sldMk cId="1026330248" sldId="277"/>
            <ac:spMk id="53" creationId="{18E4CB4D-A626-408B-9469-4D0BD8EBE4B0}"/>
          </ac:spMkLst>
        </pc:spChg>
        <pc:spChg chg="mod">
          <ac:chgData name="병건 이" userId="3c25ee05999afe11" providerId="LiveId" clId="{F280A1BA-088C-42A3-AAFF-BED9F9291247}" dt="2021-03-21T16:44:40.487" v="11312" actId="1076"/>
          <ac:spMkLst>
            <pc:docMk/>
            <pc:sldMk cId="1026330248" sldId="277"/>
            <ac:spMk id="54" creationId="{F76C56F8-9586-48DA-A565-A60DF26FA410}"/>
          </ac:spMkLst>
        </pc:spChg>
        <pc:spChg chg="mod">
          <ac:chgData name="병건 이" userId="3c25ee05999afe11" providerId="LiveId" clId="{F280A1BA-088C-42A3-AAFF-BED9F9291247}" dt="2021-03-21T16:44:40.487" v="11312" actId="1076"/>
          <ac:spMkLst>
            <pc:docMk/>
            <pc:sldMk cId="1026330248" sldId="277"/>
            <ac:spMk id="55" creationId="{AA906F6D-7C9E-4C79-8AF6-8C5433840A24}"/>
          </ac:spMkLst>
        </pc:spChg>
        <pc:spChg chg="mod">
          <ac:chgData name="병건 이" userId="3c25ee05999afe11" providerId="LiveId" clId="{F280A1BA-088C-42A3-AAFF-BED9F9291247}" dt="2021-03-21T16:44:40.487" v="11312" actId="1076"/>
          <ac:spMkLst>
            <pc:docMk/>
            <pc:sldMk cId="1026330248" sldId="277"/>
            <ac:spMk id="56" creationId="{295D4875-4E1F-4BBA-9103-CEEC3A8D29BB}"/>
          </ac:spMkLst>
        </pc:spChg>
        <pc:spChg chg="mod">
          <ac:chgData name="병건 이" userId="3c25ee05999afe11" providerId="LiveId" clId="{F280A1BA-088C-42A3-AAFF-BED9F9291247}" dt="2021-03-21T16:44:40.487" v="11312" actId="1076"/>
          <ac:spMkLst>
            <pc:docMk/>
            <pc:sldMk cId="1026330248" sldId="277"/>
            <ac:spMk id="57" creationId="{44EFACFB-6E02-4C0E-88C2-4301D53A7466}"/>
          </ac:spMkLst>
        </pc:spChg>
        <pc:spChg chg="mod">
          <ac:chgData name="병건 이" userId="3c25ee05999afe11" providerId="LiveId" clId="{F280A1BA-088C-42A3-AAFF-BED9F9291247}" dt="2021-03-21T16:44:40.487" v="11312" actId="1076"/>
          <ac:spMkLst>
            <pc:docMk/>
            <pc:sldMk cId="1026330248" sldId="277"/>
            <ac:spMk id="58" creationId="{111D3C0B-36A8-4D47-9A26-810A254468E8}"/>
          </ac:spMkLst>
        </pc:spChg>
        <pc:spChg chg="mod">
          <ac:chgData name="병건 이" userId="3c25ee05999afe11" providerId="LiveId" clId="{F280A1BA-088C-42A3-AAFF-BED9F9291247}" dt="2021-03-21T17:25:35.029" v="13526" actId="20577"/>
          <ac:spMkLst>
            <pc:docMk/>
            <pc:sldMk cId="1026330248" sldId="277"/>
            <ac:spMk id="59" creationId="{F025A86A-4A96-4FE6-8364-7002D139BA12}"/>
          </ac:spMkLst>
        </pc:spChg>
        <pc:spChg chg="add mod">
          <ac:chgData name="병건 이" userId="3c25ee05999afe11" providerId="LiveId" clId="{F280A1BA-088C-42A3-AAFF-BED9F9291247}" dt="2021-03-21T16:45:13.521" v="11315" actId="164"/>
          <ac:spMkLst>
            <pc:docMk/>
            <pc:sldMk cId="1026330248" sldId="277"/>
            <ac:spMk id="60" creationId="{94741235-7923-4C9C-887A-C493C4551CD8}"/>
          </ac:spMkLst>
        </pc:spChg>
        <pc:spChg chg="add mod">
          <ac:chgData name="병건 이" userId="3c25ee05999afe11" providerId="LiveId" clId="{F280A1BA-088C-42A3-AAFF-BED9F9291247}" dt="2021-03-21T16:45:13.521" v="11315" actId="164"/>
          <ac:spMkLst>
            <pc:docMk/>
            <pc:sldMk cId="1026330248" sldId="277"/>
            <ac:spMk id="61" creationId="{E50EEC03-4C2F-4DC0-98A6-363362B25E72}"/>
          </ac:spMkLst>
        </pc:spChg>
        <pc:spChg chg="add mod">
          <ac:chgData name="병건 이" userId="3c25ee05999afe11" providerId="LiveId" clId="{F280A1BA-088C-42A3-AAFF-BED9F9291247}" dt="2021-03-21T16:45:13.521" v="11315" actId="164"/>
          <ac:spMkLst>
            <pc:docMk/>
            <pc:sldMk cId="1026330248" sldId="277"/>
            <ac:spMk id="62" creationId="{E3C6C125-ED67-4925-B920-20F0BAF563DA}"/>
          </ac:spMkLst>
        </pc:spChg>
        <pc:spChg chg="add mod">
          <ac:chgData name="병건 이" userId="3c25ee05999afe11" providerId="LiveId" clId="{F280A1BA-088C-42A3-AAFF-BED9F9291247}" dt="2021-03-21T16:46:49.181" v="11410"/>
          <ac:spMkLst>
            <pc:docMk/>
            <pc:sldMk cId="1026330248" sldId="277"/>
            <ac:spMk id="63" creationId="{B4479CF4-8D95-49C4-81B2-354F56C2219B}"/>
          </ac:spMkLst>
        </pc:spChg>
        <pc:spChg chg="add del mod">
          <ac:chgData name="병건 이" userId="3c25ee05999afe11" providerId="LiveId" clId="{F280A1BA-088C-42A3-AAFF-BED9F9291247}" dt="2021-03-21T16:46:17.519" v="11350"/>
          <ac:spMkLst>
            <pc:docMk/>
            <pc:sldMk cId="1026330248" sldId="277"/>
            <ac:spMk id="64" creationId="{E9B55C98-FC9A-4E11-8F4F-DF57E9036F3B}"/>
          </ac:spMkLst>
        </pc:spChg>
        <pc:spChg chg="add mod">
          <ac:chgData name="병건 이" userId="3c25ee05999afe11" providerId="LiveId" clId="{F280A1BA-088C-42A3-AAFF-BED9F9291247}" dt="2021-03-21T16:46:56.236" v="11412" actId="571"/>
          <ac:spMkLst>
            <pc:docMk/>
            <pc:sldMk cId="1026330248" sldId="277"/>
            <ac:spMk id="65" creationId="{7174BCAF-1787-46F0-AC48-057D1E51C1D5}"/>
          </ac:spMkLst>
        </pc:spChg>
        <pc:spChg chg="add mod">
          <ac:chgData name="병건 이" userId="3c25ee05999afe11" providerId="LiveId" clId="{F280A1BA-088C-42A3-AAFF-BED9F9291247}" dt="2021-03-21T16:47:47.654" v="11471"/>
          <ac:spMkLst>
            <pc:docMk/>
            <pc:sldMk cId="1026330248" sldId="277"/>
            <ac:spMk id="66" creationId="{03E2A994-90DF-42A2-A110-AB2D19588E99}"/>
          </ac:spMkLst>
        </pc:spChg>
        <pc:spChg chg="add mod">
          <ac:chgData name="병건 이" userId="3c25ee05999afe11" providerId="LiveId" clId="{F280A1BA-088C-42A3-AAFF-BED9F9291247}" dt="2021-03-21T16:48:12.301" v="11483" actId="20577"/>
          <ac:spMkLst>
            <pc:docMk/>
            <pc:sldMk cId="1026330248" sldId="277"/>
            <ac:spMk id="67" creationId="{81CF7275-5EC3-44D0-AE67-F6D0BEEE8293}"/>
          </ac:spMkLst>
        </pc:spChg>
        <pc:grpChg chg="mod">
          <ac:chgData name="병건 이" userId="3c25ee05999afe11" providerId="LiveId" clId="{F280A1BA-088C-42A3-AAFF-BED9F9291247}" dt="2021-03-21T16:44:40.487" v="11312" actId="1076"/>
          <ac:grpSpMkLst>
            <pc:docMk/>
            <pc:sldMk cId="1026330248" sldId="277"/>
            <ac:grpSpMk id="4" creationId="{782E38FA-5798-4BA1-AA66-96750EF27216}"/>
          </ac:grpSpMkLst>
        </pc:grpChg>
        <pc:grpChg chg="del">
          <ac:chgData name="병건 이" userId="3c25ee05999afe11" providerId="LiveId" clId="{F280A1BA-088C-42A3-AAFF-BED9F9291247}" dt="2021-03-21T16:39:39.790" v="11196" actId="478"/>
          <ac:grpSpMkLst>
            <pc:docMk/>
            <pc:sldMk cId="1026330248" sldId="277"/>
            <ac:grpSpMk id="13" creationId="{1E3FF358-1479-4385-AD6C-D81B3F083514}"/>
          </ac:grpSpMkLst>
        </pc:grpChg>
        <pc:grpChg chg="add mod">
          <ac:chgData name="병건 이" userId="3c25ee05999afe11" providerId="LiveId" clId="{F280A1BA-088C-42A3-AAFF-BED9F9291247}" dt="2021-03-21T16:45:17.081" v="11316" actId="1076"/>
          <ac:grpSpMkLst>
            <pc:docMk/>
            <pc:sldMk cId="1026330248" sldId="277"/>
            <ac:grpSpMk id="26" creationId="{71D2055D-3788-4238-9BF3-071A1253BFE6}"/>
          </ac:grpSpMkLst>
        </pc:grpChg>
        <pc:grpChg chg="mod">
          <ac:chgData name="병건 이" userId="3c25ee05999afe11" providerId="LiveId" clId="{F280A1BA-088C-42A3-AAFF-BED9F9291247}" dt="2021-03-21T16:44:40.487" v="11312" actId="1076"/>
          <ac:grpSpMkLst>
            <pc:docMk/>
            <pc:sldMk cId="1026330248" sldId="277"/>
            <ac:grpSpMk id="41" creationId="{46884D18-7CA2-4E86-B705-8A63844E50F3}"/>
          </ac:grpSpMkLst>
        </pc:grpChg>
        <pc:grpChg chg="mod">
          <ac:chgData name="병건 이" userId="3c25ee05999afe11" providerId="LiveId" clId="{F280A1BA-088C-42A3-AAFF-BED9F9291247}" dt="2021-03-21T16:44:40.487" v="11312" actId="1076"/>
          <ac:grpSpMkLst>
            <pc:docMk/>
            <pc:sldMk cId="1026330248" sldId="277"/>
            <ac:grpSpMk id="47" creationId="{651E65FA-76A2-4546-94CB-61BD53E5D6DF}"/>
          </ac:grpSpMkLst>
        </pc:grpChg>
        <pc:grpChg chg="mod">
          <ac:chgData name="병건 이" userId="3c25ee05999afe11" providerId="LiveId" clId="{F280A1BA-088C-42A3-AAFF-BED9F9291247}" dt="2021-03-21T16:44:40.487" v="11312" actId="1076"/>
          <ac:grpSpMkLst>
            <pc:docMk/>
            <pc:sldMk cId="1026330248" sldId="277"/>
            <ac:grpSpMk id="49" creationId="{B3D33D9F-2B68-4D2F-80AA-A06CCE4C7C1B}"/>
          </ac:grpSpMkLst>
        </pc:grpChg>
        <pc:picChg chg="add mod">
          <ac:chgData name="병건 이" userId="3c25ee05999afe11" providerId="LiveId" clId="{F280A1BA-088C-42A3-AAFF-BED9F9291247}" dt="2021-03-21T16:45:13.521" v="11315" actId="164"/>
          <ac:picMkLst>
            <pc:docMk/>
            <pc:sldMk cId="1026330248" sldId="277"/>
            <ac:picMk id="5" creationId="{AD42840D-81E6-426E-BD44-2EE7264F6388}"/>
          </ac:picMkLst>
        </pc:picChg>
        <pc:picChg chg="del">
          <ac:chgData name="병건 이" userId="3c25ee05999afe11" providerId="LiveId" clId="{F280A1BA-088C-42A3-AAFF-BED9F9291247}" dt="2021-03-21T16:39:38.333" v="11195" actId="478"/>
          <ac:picMkLst>
            <pc:docMk/>
            <pc:sldMk cId="1026330248" sldId="277"/>
            <ac:picMk id="7" creationId="{31145CEF-0EF1-48ED-86D3-13372DA34A08}"/>
          </ac:picMkLst>
        </pc:picChg>
        <pc:picChg chg="del">
          <ac:chgData name="병건 이" userId="3c25ee05999afe11" providerId="LiveId" clId="{F280A1BA-088C-42A3-AAFF-BED9F9291247}" dt="2021-03-21T16:39:36.784" v="11194" actId="478"/>
          <ac:picMkLst>
            <pc:docMk/>
            <pc:sldMk cId="1026330248" sldId="277"/>
            <ac:picMk id="8" creationId="{944FA70D-F916-4910-8455-9EC4DBEB4612}"/>
          </ac:picMkLst>
        </pc:picChg>
        <pc:picChg chg="add mod">
          <ac:chgData name="병건 이" userId="3c25ee05999afe11" providerId="LiveId" clId="{F280A1BA-088C-42A3-AAFF-BED9F9291247}" dt="2021-03-21T16:45:13.521" v="11315" actId="164"/>
          <ac:picMkLst>
            <pc:docMk/>
            <pc:sldMk cId="1026330248" sldId="277"/>
            <ac:picMk id="16" creationId="{45CE457B-E2B5-48BC-BC64-1990518F0BCC}"/>
          </ac:picMkLst>
        </pc:picChg>
        <pc:picChg chg="add mod">
          <ac:chgData name="병건 이" userId="3c25ee05999afe11" providerId="LiveId" clId="{F280A1BA-088C-42A3-AAFF-BED9F9291247}" dt="2021-03-21T16:45:13.521" v="11315" actId="164"/>
          <ac:picMkLst>
            <pc:docMk/>
            <pc:sldMk cId="1026330248" sldId="277"/>
            <ac:picMk id="21" creationId="{4F08053B-B0DE-4404-AC6B-2BBE7F6DF81D}"/>
          </ac:picMkLst>
        </pc:picChg>
        <pc:picChg chg="add mod">
          <ac:chgData name="병건 이" userId="3c25ee05999afe11" providerId="LiveId" clId="{F280A1BA-088C-42A3-AAFF-BED9F9291247}" dt="2021-03-21T16:45:13.521" v="11315" actId="164"/>
          <ac:picMkLst>
            <pc:docMk/>
            <pc:sldMk cId="1026330248" sldId="277"/>
            <ac:picMk id="24" creationId="{FF5FAD63-449F-4E5A-98E4-9D470391FD07}"/>
          </ac:picMkLst>
        </pc:picChg>
        <pc:picChg chg="mod">
          <ac:chgData name="병건 이" userId="3c25ee05999afe11" providerId="LiveId" clId="{F280A1BA-088C-42A3-AAFF-BED9F9291247}" dt="2021-03-21T16:44:40.487" v="11312" actId="1076"/>
          <ac:picMkLst>
            <pc:docMk/>
            <pc:sldMk cId="1026330248" sldId="277"/>
            <ac:picMk id="39" creationId="{A6BBD7DE-7293-43C4-A83A-55085C90A87C}"/>
          </ac:picMkLst>
        </pc:picChg>
        <pc:picChg chg="mod">
          <ac:chgData name="병건 이" userId="3c25ee05999afe11" providerId="LiveId" clId="{F280A1BA-088C-42A3-AAFF-BED9F9291247}" dt="2021-03-21T16:44:40.487" v="11312" actId="1076"/>
          <ac:picMkLst>
            <pc:docMk/>
            <pc:sldMk cId="1026330248" sldId="277"/>
            <ac:picMk id="40" creationId="{F9B1E0F0-2C20-4C8B-A37E-2EB38F1E42FA}"/>
          </ac:picMkLst>
        </pc:picChg>
        <pc:picChg chg="mod">
          <ac:chgData name="병건 이" userId="3c25ee05999afe11" providerId="LiveId" clId="{F280A1BA-088C-42A3-AAFF-BED9F9291247}" dt="2021-03-21T16:44:40.487" v="11312" actId="1076"/>
          <ac:picMkLst>
            <pc:docMk/>
            <pc:sldMk cId="1026330248" sldId="277"/>
            <ac:picMk id="1028" creationId="{492F915B-43B9-4B03-8007-1AD8DCED1844}"/>
          </ac:picMkLst>
        </pc:picChg>
        <pc:cxnChg chg="mod">
          <ac:chgData name="병건 이" userId="3c25ee05999afe11" providerId="LiveId" clId="{F280A1BA-088C-42A3-AAFF-BED9F9291247}" dt="2021-03-21T16:44:40.487" v="11312" actId="1076"/>
          <ac:cxnSpMkLst>
            <pc:docMk/>
            <pc:sldMk cId="1026330248" sldId="277"/>
            <ac:cxnSpMk id="50" creationId="{4769D77F-47BF-4754-A142-8AD51BA882EF}"/>
          </ac:cxnSpMkLst>
        </pc:cxnChg>
        <pc:cxnChg chg="mod">
          <ac:chgData name="병건 이" userId="3c25ee05999afe11" providerId="LiveId" clId="{F280A1BA-088C-42A3-AAFF-BED9F9291247}" dt="2021-03-21T16:44:40.487" v="11312" actId="1076"/>
          <ac:cxnSpMkLst>
            <pc:docMk/>
            <pc:sldMk cId="1026330248" sldId="277"/>
            <ac:cxnSpMk id="51" creationId="{1980C203-BA57-45CD-BF44-6CA09D8449B3}"/>
          </ac:cxnSpMkLst>
        </pc:cxnChg>
        <pc:cxnChg chg="mod">
          <ac:chgData name="병건 이" userId="3c25ee05999afe11" providerId="LiveId" clId="{F280A1BA-088C-42A3-AAFF-BED9F9291247}" dt="2021-03-21T16:44:40.487" v="11312" actId="1076"/>
          <ac:cxnSpMkLst>
            <pc:docMk/>
            <pc:sldMk cId="1026330248" sldId="277"/>
            <ac:cxnSpMk id="52" creationId="{40CEB142-BEEE-4DE2-B181-8FCA05C516FC}"/>
          </ac:cxnSpMkLst>
        </pc:cxnChg>
      </pc:sldChg>
      <pc:sldChg chg="addSp delSp modSp add mod">
        <pc:chgData name="병건 이" userId="3c25ee05999afe11" providerId="LiveId" clId="{F280A1BA-088C-42A3-AAFF-BED9F9291247}" dt="2021-03-21T17:14:48.946" v="13094" actId="20577"/>
        <pc:sldMkLst>
          <pc:docMk/>
          <pc:sldMk cId="3326589606" sldId="278"/>
        </pc:sldMkLst>
        <pc:spChg chg="add mod">
          <ac:chgData name="병건 이" userId="3c25ee05999afe11" providerId="LiveId" clId="{F280A1BA-088C-42A3-AAFF-BED9F9291247}" dt="2021-03-21T17:12:50.191" v="13000" actId="1076"/>
          <ac:spMkLst>
            <pc:docMk/>
            <pc:sldMk cId="3326589606" sldId="278"/>
            <ac:spMk id="12" creationId="{4873B7C7-AB36-4A92-94EE-C3974FB450DC}"/>
          </ac:spMkLst>
        </pc:spChg>
        <pc:spChg chg="mod">
          <ac:chgData name="병건 이" userId="3c25ee05999afe11" providerId="LiveId" clId="{F280A1BA-088C-42A3-AAFF-BED9F9291247}" dt="2021-03-21T17:14:48.946" v="13094" actId="20577"/>
          <ac:spMkLst>
            <pc:docMk/>
            <pc:sldMk cId="3326589606" sldId="278"/>
            <ac:spMk id="15" creationId="{A7956740-D29E-4A3A-B850-48D01FF814F3}"/>
          </ac:spMkLst>
        </pc:spChg>
        <pc:spChg chg="del">
          <ac:chgData name="병건 이" userId="3c25ee05999afe11" providerId="LiveId" clId="{F280A1BA-088C-42A3-AAFF-BED9F9291247}" dt="2021-03-21T16:52:47.967" v="11858" actId="478"/>
          <ac:spMkLst>
            <pc:docMk/>
            <pc:sldMk cId="3326589606" sldId="278"/>
            <ac:spMk id="27" creationId="{F37531F3-8FC6-417C-BFF2-5AA40AC34290}"/>
          </ac:spMkLst>
        </pc:spChg>
        <pc:spChg chg="mod">
          <ac:chgData name="병건 이" userId="3c25ee05999afe11" providerId="LiveId" clId="{F280A1BA-088C-42A3-AAFF-BED9F9291247}" dt="2021-03-21T17:14:42.633" v="13052"/>
          <ac:spMkLst>
            <pc:docMk/>
            <pc:sldMk cId="3326589606" sldId="278"/>
            <ac:spMk id="59" creationId="{F025A86A-4A96-4FE6-8364-7002D139BA12}"/>
          </ac:spMkLst>
        </pc:spChg>
        <pc:spChg chg="del">
          <ac:chgData name="병건 이" userId="3c25ee05999afe11" providerId="LiveId" clId="{F280A1BA-088C-42A3-AAFF-BED9F9291247}" dt="2021-03-21T16:52:47.967" v="11858" actId="478"/>
          <ac:spMkLst>
            <pc:docMk/>
            <pc:sldMk cId="3326589606" sldId="278"/>
            <ac:spMk id="63" creationId="{B4479CF4-8D95-49C4-81B2-354F56C2219B}"/>
          </ac:spMkLst>
        </pc:spChg>
        <pc:spChg chg="add mod">
          <ac:chgData name="병건 이" userId="3c25ee05999afe11" providerId="LiveId" clId="{F280A1BA-088C-42A3-AAFF-BED9F9291247}" dt="2021-03-21T17:12:57.957" v="13002" actId="1076"/>
          <ac:spMkLst>
            <pc:docMk/>
            <pc:sldMk cId="3326589606" sldId="278"/>
            <ac:spMk id="64" creationId="{3E18936A-D958-4463-AAD7-63D52B6C2D56}"/>
          </ac:spMkLst>
        </pc:spChg>
        <pc:spChg chg="add mod">
          <ac:chgData name="병건 이" userId="3c25ee05999afe11" providerId="LiveId" clId="{F280A1BA-088C-42A3-AAFF-BED9F9291247}" dt="2021-03-21T17:12:50.191" v="13000" actId="1076"/>
          <ac:spMkLst>
            <pc:docMk/>
            <pc:sldMk cId="3326589606" sldId="278"/>
            <ac:spMk id="65" creationId="{AE85E14F-07F8-40BC-AE93-6C69177694A6}"/>
          </ac:spMkLst>
        </pc:spChg>
        <pc:spChg chg="del">
          <ac:chgData name="병건 이" userId="3c25ee05999afe11" providerId="LiveId" clId="{F280A1BA-088C-42A3-AAFF-BED9F9291247}" dt="2021-03-21T16:52:47.967" v="11858" actId="478"/>
          <ac:spMkLst>
            <pc:docMk/>
            <pc:sldMk cId="3326589606" sldId="278"/>
            <ac:spMk id="66" creationId="{03E2A994-90DF-42A2-A110-AB2D19588E99}"/>
          </ac:spMkLst>
        </pc:spChg>
        <pc:spChg chg="del mod">
          <ac:chgData name="병건 이" userId="3c25ee05999afe11" providerId="LiveId" clId="{F280A1BA-088C-42A3-AAFF-BED9F9291247}" dt="2021-03-21T16:52:50.609" v="11860" actId="478"/>
          <ac:spMkLst>
            <pc:docMk/>
            <pc:sldMk cId="3326589606" sldId="278"/>
            <ac:spMk id="67" creationId="{81CF7275-5EC3-44D0-AE67-F6D0BEEE8293}"/>
          </ac:spMkLst>
        </pc:spChg>
        <pc:grpChg chg="mod">
          <ac:chgData name="병건 이" userId="3c25ee05999afe11" providerId="LiveId" clId="{F280A1BA-088C-42A3-AAFF-BED9F9291247}" dt="2021-03-21T17:02:33.789" v="12540" actId="1076"/>
          <ac:grpSpMkLst>
            <pc:docMk/>
            <pc:sldMk cId="3326589606" sldId="278"/>
            <ac:grpSpMk id="22" creationId="{E12D213F-4441-414E-A346-43FC6C7C2489}"/>
          </ac:grpSpMkLst>
        </pc:grpChg>
        <pc:grpChg chg="del">
          <ac:chgData name="병건 이" userId="3c25ee05999afe11" providerId="LiveId" clId="{F280A1BA-088C-42A3-AAFF-BED9F9291247}" dt="2021-03-21T16:52:47.967" v="11858" actId="478"/>
          <ac:grpSpMkLst>
            <pc:docMk/>
            <pc:sldMk cId="3326589606" sldId="278"/>
            <ac:grpSpMk id="26" creationId="{71D2055D-3788-4238-9BF3-071A1253BFE6}"/>
          </ac:grpSpMkLst>
        </pc:grpChg>
        <pc:picChg chg="add del">
          <ac:chgData name="병건 이" userId="3c25ee05999afe11" providerId="LiveId" clId="{F280A1BA-088C-42A3-AAFF-BED9F9291247}" dt="2021-03-21T16:55:12.598" v="11862"/>
          <ac:picMkLst>
            <pc:docMk/>
            <pc:sldMk cId="3326589606" sldId="278"/>
            <ac:picMk id="2" creationId="{41779269-4156-4DAC-9E44-BA6D80022AAE}"/>
          </ac:picMkLst>
        </pc:picChg>
        <pc:picChg chg="add mod">
          <ac:chgData name="병건 이" userId="3c25ee05999afe11" providerId="LiveId" clId="{F280A1BA-088C-42A3-AAFF-BED9F9291247}" dt="2021-03-21T17:12:57.957" v="13002" actId="1076"/>
          <ac:picMkLst>
            <pc:docMk/>
            <pc:sldMk cId="3326589606" sldId="278"/>
            <ac:picMk id="6" creationId="{902F9BAA-E488-4918-A8E9-1E58741EA231}"/>
          </ac:picMkLst>
        </pc:picChg>
        <pc:picChg chg="add mod modCrop">
          <ac:chgData name="병건 이" userId="3c25ee05999afe11" providerId="LiveId" clId="{F280A1BA-088C-42A3-AAFF-BED9F9291247}" dt="2021-03-21T17:12:50.191" v="13000" actId="1076"/>
          <ac:picMkLst>
            <pc:docMk/>
            <pc:sldMk cId="3326589606" sldId="278"/>
            <ac:picMk id="7" creationId="{417E09EC-A039-4B00-9D30-5DA95CF603EE}"/>
          </ac:picMkLst>
        </pc:picChg>
        <pc:picChg chg="add del mod">
          <ac:chgData name="병건 이" userId="3c25ee05999afe11" providerId="LiveId" clId="{F280A1BA-088C-42A3-AAFF-BED9F9291247}" dt="2021-03-21T17:08:17.928" v="12631" actId="21"/>
          <ac:picMkLst>
            <pc:docMk/>
            <pc:sldMk cId="3326589606" sldId="278"/>
            <ac:picMk id="8" creationId="{16742475-55DF-4D85-ADA7-7F6D8D405C35}"/>
          </ac:picMkLst>
        </pc:picChg>
        <pc:picChg chg="add mod modCrop">
          <ac:chgData name="병건 이" userId="3c25ee05999afe11" providerId="LiveId" clId="{F280A1BA-088C-42A3-AAFF-BED9F9291247}" dt="2021-03-21T17:12:50.191" v="13000" actId="1076"/>
          <ac:picMkLst>
            <pc:docMk/>
            <pc:sldMk cId="3326589606" sldId="278"/>
            <ac:picMk id="68" creationId="{2C02088A-9439-4A79-8B9F-49EC8A94E19F}"/>
          </ac:picMkLst>
        </pc:picChg>
      </pc:sldChg>
      <pc:sldChg chg="addSp delSp modSp add mod">
        <pc:chgData name="병건 이" userId="3c25ee05999afe11" providerId="LiveId" clId="{F280A1BA-088C-42A3-AAFF-BED9F9291247}" dt="2021-03-21T17:44:55.501" v="14071" actId="20577"/>
        <pc:sldMkLst>
          <pc:docMk/>
          <pc:sldMk cId="2422776858" sldId="279"/>
        </pc:sldMkLst>
        <pc:spChg chg="mod">
          <ac:chgData name="병건 이" userId="3c25ee05999afe11" providerId="LiveId" clId="{F280A1BA-088C-42A3-AAFF-BED9F9291247}" dt="2021-03-21T17:15:54.526" v="13140"/>
          <ac:spMkLst>
            <pc:docMk/>
            <pc:sldMk cId="2422776858" sldId="279"/>
            <ac:spMk id="9" creationId="{80CCB1FC-5AFF-4DE8-B269-685CC05E97EE}"/>
          </ac:spMkLst>
        </pc:spChg>
        <pc:spChg chg="del">
          <ac:chgData name="병건 이" userId="3c25ee05999afe11" providerId="LiveId" clId="{F280A1BA-088C-42A3-AAFF-BED9F9291247}" dt="2021-03-21T17:34:45.592" v="13658" actId="478"/>
          <ac:spMkLst>
            <pc:docMk/>
            <pc:sldMk cId="2422776858" sldId="279"/>
            <ac:spMk id="12" creationId="{4873B7C7-AB36-4A92-94EE-C3974FB450DC}"/>
          </ac:spMkLst>
        </pc:spChg>
        <pc:spChg chg="add mod ord topLvl">
          <ac:chgData name="병건 이" userId="3c25ee05999afe11" providerId="LiveId" clId="{F280A1BA-088C-42A3-AAFF-BED9F9291247}" dt="2021-03-21T17:43:51.742" v="13978" actId="14100"/>
          <ac:spMkLst>
            <pc:docMk/>
            <pc:sldMk cId="2422776858" sldId="279"/>
            <ac:spMk id="13" creationId="{A40E1398-959B-438F-9A28-0680997C4FDE}"/>
          </ac:spMkLst>
        </pc:spChg>
        <pc:spChg chg="mod">
          <ac:chgData name="병건 이" userId="3c25ee05999afe11" providerId="LiveId" clId="{F280A1BA-088C-42A3-AAFF-BED9F9291247}" dt="2021-03-21T17:44:55.501" v="14071" actId="20577"/>
          <ac:spMkLst>
            <pc:docMk/>
            <pc:sldMk cId="2422776858" sldId="279"/>
            <ac:spMk id="15" creationId="{A7956740-D29E-4A3A-B850-48D01FF814F3}"/>
          </ac:spMkLst>
        </pc:spChg>
        <pc:spChg chg="add mod ord">
          <ac:chgData name="병건 이" userId="3c25ee05999afe11" providerId="LiveId" clId="{F280A1BA-088C-42A3-AAFF-BED9F9291247}" dt="2021-03-21T17:43:48.439" v="13977" actId="1076"/>
          <ac:spMkLst>
            <pc:docMk/>
            <pc:sldMk cId="2422776858" sldId="279"/>
            <ac:spMk id="16" creationId="{A55B192D-39F5-43E4-81BA-8F7E7AC114FC}"/>
          </ac:spMkLst>
        </pc:spChg>
        <pc:spChg chg="add mod">
          <ac:chgData name="병건 이" userId="3c25ee05999afe11" providerId="LiveId" clId="{F280A1BA-088C-42A3-AAFF-BED9F9291247}" dt="2021-03-21T17:44:19.677" v="13983" actId="1076"/>
          <ac:spMkLst>
            <pc:docMk/>
            <pc:sldMk cId="2422776858" sldId="279"/>
            <ac:spMk id="23" creationId="{2AE9B1E6-7980-47D5-A6B0-0097EB274199}"/>
          </ac:spMkLst>
        </pc:spChg>
        <pc:spChg chg="add del">
          <ac:chgData name="병건 이" userId="3c25ee05999afe11" providerId="LiveId" clId="{F280A1BA-088C-42A3-AAFF-BED9F9291247}" dt="2021-03-21T17:43:20.584" v="13912"/>
          <ac:spMkLst>
            <pc:docMk/>
            <pc:sldMk cId="2422776858" sldId="279"/>
            <ac:spMk id="46" creationId="{0D2721EB-0EE8-4EE9-94A0-DF5F9B1C1368}"/>
          </ac:spMkLst>
        </pc:spChg>
        <pc:spChg chg="mod">
          <ac:chgData name="병건 이" userId="3c25ee05999afe11" providerId="LiveId" clId="{F280A1BA-088C-42A3-AAFF-BED9F9291247}" dt="2021-03-21T17:16:46.158" v="13298"/>
          <ac:spMkLst>
            <pc:docMk/>
            <pc:sldMk cId="2422776858" sldId="279"/>
            <ac:spMk id="59" creationId="{F025A86A-4A96-4FE6-8364-7002D139BA12}"/>
          </ac:spMkLst>
        </pc:spChg>
        <pc:spChg chg="add mod">
          <ac:chgData name="병건 이" userId="3c25ee05999afe11" providerId="LiveId" clId="{F280A1BA-088C-42A3-AAFF-BED9F9291247}" dt="2021-03-21T17:44:02.449" v="13981" actId="164"/>
          <ac:spMkLst>
            <pc:docMk/>
            <pc:sldMk cId="2422776858" sldId="279"/>
            <ac:spMk id="60" creationId="{4CDA624F-D84C-41DB-BD5E-F3F4C434BD44}"/>
          </ac:spMkLst>
        </pc:spChg>
        <pc:spChg chg="add del">
          <ac:chgData name="병건 이" userId="3c25ee05999afe11" providerId="LiveId" clId="{F280A1BA-088C-42A3-AAFF-BED9F9291247}" dt="2021-03-21T17:43:24.651" v="13915"/>
          <ac:spMkLst>
            <pc:docMk/>
            <pc:sldMk cId="2422776858" sldId="279"/>
            <ac:spMk id="61" creationId="{FB4B32F0-6561-4B11-98D4-797C8119BB7D}"/>
          </ac:spMkLst>
        </pc:spChg>
        <pc:spChg chg="mod">
          <ac:chgData name="병건 이" userId="3c25ee05999afe11" providerId="LiveId" clId="{F280A1BA-088C-42A3-AAFF-BED9F9291247}" dt="2021-03-21T17:32:57.173" v="13646" actId="1076"/>
          <ac:spMkLst>
            <pc:docMk/>
            <pc:sldMk cId="2422776858" sldId="279"/>
            <ac:spMk id="64" creationId="{3E18936A-D958-4463-AAD7-63D52B6C2D56}"/>
          </ac:spMkLst>
        </pc:spChg>
        <pc:spChg chg="del">
          <ac:chgData name="병건 이" userId="3c25ee05999afe11" providerId="LiveId" clId="{F280A1BA-088C-42A3-AAFF-BED9F9291247}" dt="2021-03-21T17:34:44.014" v="13657" actId="478"/>
          <ac:spMkLst>
            <pc:docMk/>
            <pc:sldMk cId="2422776858" sldId="279"/>
            <ac:spMk id="65" creationId="{AE85E14F-07F8-40BC-AE93-6C69177694A6}"/>
          </ac:spMkLst>
        </pc:spChg>
        <pc:spChg chg="add mod">
          <ac:chgData name="병건 이" userId="3c25ee05999afe11" providerId="LiveId" clId="{F280A1BA-088C-42A3-AAFF-BED9F9291247}" dt="2021-03-21T17:44:02.449" v="13981" actId="164"/>
          <ac:spMkLst>
            <pc:docMk/>
            <pc:sldMk cId="2422776858" sldId="279"/>
            <ac:spMk id="67" creationId="{42A1C1D5-773D-4C2A-90DF-2064868626D3}"/>
          </ac:spMkLst>
        </pc:spChg>
        <pc:grpChg chg="add del mod">
          <ac:chgData name="병건 이" userId="3c25ee05999afe11" providerId="LiveId" clId="{F280A1BA-088C-42A3-AAFF-BED9F9291247}" dt="2021-03-21T17:38:50.220" v="13741" actId="478"/>
          <ac:grpSpMkLst>
            <pc:docMk/>
            <pc:sldMk cId="2422776858" sldId="279"/>
            <ac:grpSpMk id="14" creationId="{14317BCF-D75A-4E91-9968-37E3C4E80921}"/>
          </ac:grpSpMkLst>
        </pc:grpChg>
        <pc:grpChg chg="mod">
          <ac:chgData name="병건 이" userId="3c25ee05999afe11" providerId="LiveId" clId="{F280A1BA-088C-42A3-AAFF-BED9F9291247}" dt="2021-03-21T17:40:28.107" v="13872" actId="1076"/>
          <ac:grpSpMkLst>
            <pc:docMk/>
            <pc:sldMk cId="2422776858" sldId="279"/>
            <ac:grpSpMk id="22" creationId="{E12D213F-4441-414E-A346-43FC6C7C2489}"/>
          </ac:grpSpMkLst>
        </pc:grpChg>
        <pc:grpChg chg="add mod">
          <ac:chgData name="병건 이" userId="3c25ee05999afe11" providerId="LiveId" clId="{F280A1BA-088C-42A3-AAFF-BED9F9291247}" dt="2021-03-21T17:44:04.393" v="13982" actId="1076"/>
          <ac:grpSpMkLst>
            <pc:docMk/>
            <pc:sldMk cId="2422776858" sldId="279"/>
            <ac:grpSpMk id="66" creationId="{29241A53-B759-4AF0-A986-B0DB210D02BA}"/>
          </ac:grpSpMkLst>
        </pc:grpChg>
        <pc:picChg chg="add mod ord">
          <ac:chgData name="병건 이" userId="3c25ee05999afe11" providerId="LiveId" clId="{F280A1BA-088C-42A3-AAFF-BED9F9291247}" dt="2021-03-21T17:32:59.798" v="13647" actId="1076"/>
          <ac:picMkLst>
            <pc:docMk/>
            <pc:sldMk cId="2422776858" sldId="279"/>
            <ac:picMk id="2" creationId="{F8DA98B9-0C17-486C-9BEF-9CEC22A0053C}"/>
          </ac:picMkLst>
        </pc:picChg>
        <pc:picChg chg="add mod">
          <ac:chgData name="병건 이" userId="3c25ee05999afe11" providerId="LiveId" clId="{F280A1BA-088C-42A3-AAFF-BED9F9291247}" dt="2021-03-21T17:37:49.503" v="13700" actId="1076"/>
          <ac:picMkLst>
            <pc:docMk/>
            <pc:sldMk cId="2422776858" sldId="279"/>
            <ac:picMk id="5" creationId="{82AF9DBD-0823-4774-BF6A-13E90A6EA51C}"/>
          </ac:picMkLst>
        </pc:picChg>
        <pc:picChg chg="del">
          <ac:chgData name="병건 이" userId="3c25ee05999afe11" providerId="LiveId" clId="{F280A1BA-088C-42A3-AAFF-BED9F9291247}" dt="2021-03-21T17:32:11.294" v="13628" actId="478"/>
          <ac:picMkLst>
            <pc:docMk/>
            <pc:sldMk cId="2422776858" sldId="279"/>
            <ac:picMk id="6" creationId="{902F9BAA-E488-4918-A8E9-1E58741EA231}"/>
          </ac:picMkLst>
        </pc:picChg>
        <pc:picChg chg="del">
          <ac:chgData name="병건 이" userId="3c25ee05999afe11" providerId="LiveId" clId="{F280A1BA-088C-42A3-AAFF-BED9F9291247}" dt="2021-03-21T17:33:49.420" v="13648" actId="478"/>
          <ac:picMkLst>
            <pc:docMk/>
            <pc:sldMk cId="2422776858" sldId="279"/>
            <ac:picMk id="7" creationId="{417E09EC-A039-4B00-9D30-5DA95CF603EE}"/>
          </ac:picMkLst>
        </pc:picChg>
        <pc:picChg chg="add del mod ord topLvl">
          <ac:chgData name="병건 이" userId="3c25ee05999afe11" providerId="LiveId" clId="{F280A1BA-088C-42A3-AAFF-BED9F9291247}" dt="2021-03-21T17:38:50.220" v="13741" actId="478"/>
          <ac:picMkLst>
            <pc:docMk/>
            <pc:sldMk cId="2422776858" sldId="279"/>
            <ac:picMk id="8" creationId="{E0196331-2E18-45A0-9F5A-7C596B11675E}"/>
          </ac:picMkLst>
        </pc:picChg>
        <pc:picChg chg="add mod">
          <ac:chgData name="병건 이" userId="3c25ee05999afe11" providerId="LiveId" clId="{F280A1BA-088C-42A3-AAFF-BED9F9291247}" dt="2021-03-21T17:44:02.449" v="13981" actId="164"/>
          <ac:picMkLst>
            <pc:docMk/>
            <pc:sldMk cId="2422776858" sldId="279"/>
            <ac:picMk id="36" creationId="{86422B60-4E61-4831-9305-A6B1A3884A92}"/>
          </ac:picMkLst>
        </pc:picChg>
        <pc:picChg chg="del">
          <ac:chgData name="병건 이" userId="3c25ee05999afe11" providerId="LiveId" clId="{F280A1BA-088C-42A3-AAFF-BED9F9291247}" dt="2021-03-21T17:34:48.205" v="13659" actId="478"/>
          <ac:picMkLst>
            <pc:docMk/>
            <pc:sldMk cId="2422776858" sldId="279"/>
            <ac:picMk id="68" creationId="{2C02088A-9439-4A79-8B9F-49EC8A94E19F}"/>
          </ac:picMkLst>
        </pc:picChg>
        <pc:cxnChg chg="add del mod">
          <ac:chgData name="병건 이" userId="3c25ee05999afe11" providerId="LiveId" clId="{F280A1BA-088C-42A3-AAFF-BED9F9291247}" dt="2021-03-21T17:41:09.954" v="13890" actId="478"/>
          <ac:cxnSpMkLst>
            <pc:docMk/>
            <pc:sldMk cId="2422776858" sldId="279"/>
            <ac:cxnSpMk id="18" creationId="{B2E67956-65D1-4E9D-BC07-2F963365CF0D}"/>
          </ac:cxnSpMkLst>
        </pc:cxnChg>
        <pc:cxnChg chg="add mod">
          <ac:chgData name="병건 이" userId="3c25ee05999afe11" providerId="LiveId" clId="{F280A1BA-088C-42A3-AAFF-BED9F9291247}" dt="2021-03-21T17:44:04.393" v="13982" actId="1076"/>
          <ac:cxnSpMkLst>
            <pc:docMk/>
            <pc:sldMk cId="2422776858" sldId="279"/>
            <ac:cxnSpMk id="32" creationId="{8A64A0B9-6EBD-41DA-9DF3-ED4CB2E0254C}"/>
          </ac:cxnSpMkLst>
        </pc:cxnChg>
      </pc:sldChg>
      <pc:sldChg chg="addSp delSp modSp add mod">
        <pc:chgData name="병건 이" userId="3c25ee05999afe11" providerId="LiveId" clId="{F280A1BA-088C-42A3-AAFF-BED9F9291247}" dt="2021-03-21T17:51:27.580" v="14559" actId="20577"/>
        <pc:sldMkLst>
          <pc:docMk/>
          <pc:sldMk cId="489169760" sldId="280"/>
        </pc:sldMkLst>
        <pc:spChg chg="del">
          <ac:chgData name="병건 이" userId="3c25ee05999afe11" providerId="LiveId" clId="{F280A1BA-088C-42A3-AAFF-BED9F9291247}" dt="2021-03-21T17:46:07.680" v="14231" actId="478"/>
          <ac:spMkLst>
            <pc:docMk/>
            <pc:sldMk cId="489169760" sldId="280"/>
            <ac:spMk id="13" creationId="{A40E1398-959B-438F-9A28-0680997C4FDE}"/>
          </ac:spMkLst>
        </pc:spChg>
        <pc:spChg chg="mod">
          <ac:chgData name="병건 이" userId="3c25ee05999afe11" providerId="LiveId" clId="{F280A1BA-088C-42A3-AAFF-BED9F9291247}" dt="2021-03-21T17:46:01.843" v="14228"/>
          <ac:spMkLst>
            <pc:docMk/>
            <pc:sldMk cId="489169760" sldId="280"/>
            <ac:spMk id="15" creationId="{A7956740-D29E-4A3A-B850-48D01FF814F3}"/>
          </ac:spMkLst>
        </pc:spChg>
        <pc:spChg chg="del">
          <ac:chgData name="병건 이" userId="3c25ee05999afe11" providerId="LiveId" clId="{F280A1BA-088C-42A3-AAFF-BED9F9291247}" dt="2021-03-21T17:46:09.478" v="14232" actId="478"/>
          <ac:spMkLst>
            <pc:docMk/>
            <pc:sldMk cId="489169760" sldId="280"/>
            <ac:spMk id="16" creationId="{A55B192D-39F5-43E4-81BA-8F7E7AC114FC}"/>
          </ac:spMkLst>
        </pc:spChg>
        <pc:spChg chg="add mod">
          <ac:chgData name="병건 이" userId="3c25ee05999afe11" providerId="LiveId" clId="{F280A1BA-088C-42A3-AAFF-BED9F9291247}" dt="2021-03-21T17:48:34.127" v="14383" actId="20577"/>
          <ac:spMkLst>
            <pc:docMk/>
            <pc:sldMk cId="489169760" sldId="280"/>
            <ac:spMk id="61" creationId="{DE4A1F68-B7B8-4188-ADA6-52AADA6DAFA9}"/>
          </ac:spMkLst>
        </pc:spChg>
        <pc:spChg chg="mod">
          <ac:chgData name="병건 이" userId="3c25ee05999afe11" providerId="LiveId" clId="{F280A1BA-088C-42A3-AAFF-BED9F9291247}" dt="2021-03-21T17:49:31.205" v="14397"/>
          <ac:spMkLst>
            <pc:docMk/>
            <pc:sldMk cId="489169760" sldId="280"/>
            <ac:spMk id="63" creationId="{5F6994F3-EA41-4563-8C61-8F004BB4515D}"/>
          </ac:spMkLst>
        </pc:spChg>
        <pc:spChg chg="mod">
          <ac:chgData name="병건 이" userId="3c25ee05999afe11" providerId="LiveId" clId="{F280A1BA-088C-42A3-AAFF-BED9F9291247}" dt="2021-03-21T17:48:11.660" v="14292" actId="1076"/>
          <ac:spMkLst>
            <pc:docMk/>
            <pc:sldMk cId="489169760" sldId="280"/>
            <ac:spMk id="64" creationId="{3E18936A-D958-4463-AAD7-63D52B6C2D56}"/>
          </ac:spMkLst>
        </pc:spChg>
        <pc:spChg chg="mod">
          <ac:chgData name="병건 이" userId="3c25ee05999afe11" providerId="LiveId" clId="{F280A1BA-088C-42A3-AAFF-BED9F9291247}" dt="2021-03-21T17:49:31.205" v="14397"/>
          <ac:spMkLst>
            <pc:docMk/>
            <pc:sldMk cId="489169760" sldId="280"/>
            <ac:spMk id="65" creationId="{2D0E5745-5AD2-4236-8AA6-3A30BBC7BB97}"/>
          </ac:spMkLst>
        </pc:spChg>
        <pc:spChg chg="add mod">
          <ac:chgData name="병건 이" userId="3c25ee05999afe11" providerId="LiveId" clId="{F280A1BA-088C-42A3-AAFF-BED9F9291247}" dt="2021-03-21T17:51:27.580" v="14559" actId="20577"/>
          <ac:spMkLst>
            <pc:docMk/>
            <pc:sldMk cId="489169760" sldId="280"/>
            <ac:spMk id="68" creationId="{91C5DE55-C7E6-490B-9B23-CCB5CD200551}"/>
          </ac:spMkLst>
        </pc:spChg>
        <pc:grpChg chg="mod">
          <ac:chgData name="병건 이" userId="3c25ee05999afe11" providerId="LiveId" clId="{F280A1BA-088C-42A3-AAFF-BED9F9291247}" dt="2021-03-21T17:46:38.038" v="14281" actId="1076"/>
          <ac:grpSpMkLst>
            <pc:docMk/>
            <pc:sldMk cId="489169760" sldId="280"/>
            <ac:grpSpMk id="22" creationId="{E12D213F-4441-414E-A346-43FC6C7C2489}"/>
          </ac:grpSpMkLst>
        </pc:grpChg>
        <pc:grpChg chg="add del mod">
          <ac:chgData name="병건 이" userId="3c25ee05999afe11" providerId="LiveId" clId="{F280A1BA-088C-42A3-AAFF-BED9F9291247}" dt="2021-03-21T17:49:31.943" v="14398"/>
          <ac:grpSpMkLst>
            <pc:docMk/>
            <pc:sldMk cId="489169760" sldId="280"/>
            <ac:grpSpMk id="62" creationId="{B897CAF6-6D18-4ABA-ACC7-E0A2B1939B9E}"/>
          </ac:grpSpMkLst>
        </pc:grpChg>
        <pc:grpChg chg="del">
          <ac:chgData name="병건 이" userId="3c25ee05999afe11" providerId="LiveId" clId="{F280A1BA-088C-42A3-AAFF-BED9F9291247}" dt="2021-03-21T17:46:12.491" v="14234" actId="478"/>
          <ac:grpSpMkLst>
            <pc:docMk/>
            <pc:sldMk cId="489169760" sldId="280"/>
            <ac:grpSpMk id="66" creationId="{29241A53-B759-4AF0-A986-B0DB210D02BA}"/>
          </ac:grpSpMkLst>
        </pc:grpChg>
        <pc:picChg chg="del">
          <ac:chgData name="병건 이" userId="3c25ee05999afe11" providerId="LiveId" clId="{F280A1BA-088C-42A3-AAFF-BED9F9291247}" dt="2021-03-21T17:46:03.737" v="14229" actId="478"/>
          <ac:picMkLst>
            <pc:docMk/>
            <pc:sldMk cId="489169760" sldId="280"/>
            <ac:picMk id="2" creationId="{F8DA98B9-0C17-486C-9BEF-9CEC22A0053C}"/>
          </ac:picMkLst>
        </pc:picChg>
        <pc:picChg chg="del">
          <ac:chgData name="병건 이" userId="3c25ee05999afe11" providerId="LiveId" clId="{F280A1BA-088C-42A3-AAFF-BED9F9291247}" dt="2021-03-21T17:46:05.991" v="14230" actId="478"/>
          <ac:picMkLst>
            <pc:docMk/>
            <pc:sldMk cId="489169760" sldId="280"/>
            <ac:picMk id="5" creationId="{82AF9DBD-0823-4774-BF6A-13E90A6EA51C}"/>
          </ac:picMkLst>
        </pc:picChg>
        <pc:picChg chg="add mod">
          <ac:chgData name="병건 이" userId="3c25ee05999afe11" providerId="LiveId" clId="{F280A1BA-088C-42A3-AAFF-BED9F9291247}" dt="2021-03-21T17:47:26.595" v="14287" actId="1076"/>
          <ac:picMkLst>
            <pc:docMk/>
            <pc:sldMk cId="489169760" sldId="280"/>
            <ac:picMk id="6" creationId="{C9373321-653B-4582-AEA6-C8BC18AA406C}"/>
          </ac:picMkLst>
        </pc:picChg>
        <pc:picChg chg="add mod">
          <ac:chgData name="병건 이" userId="3c25ee05999afe11" providerId="LiveId" clId="{F280A1BA-088C-42A3-AAFF-BED9F9291247}" dt="2021-03-21T17:48:09.159" v="14290" actId="1076"/>
          <ac:picMkLst>
            <pc:docMk/>
            <pc:sldMk cId="489169760" sldId="280"/>
            <ac:picMk id="7" creationId="{1CFE800A-BEB3-4722-9608-28807CCF568C}"/>
          </ac:picMkLst>
        </pc:picChg>
        <pc:picChg chg="add mod">
          <ac:chgData name="병건 이" userId="3c25ee05999afe11" providerId="LiveId" clId="{F280A1BA-088C-42A3-AAFF-BED9F9291247}" dt="2021-03-21T17:49:01.166" v="14388" actId="1076"/>
          <ac:picMkLst>
            <pc:docMk/>
            <pc:sldMk cId="489169760" sldId="280"/>
            <ac:picMk id="8" creationId="{5002E89C-6116-4FA1-9A9F-F1CEB27FEEB0}"/>
          </ac:picMkLst>
        </pc:picChg>
        <pc:picChg chg="add mod">
          <ac:chgData name="병건 이" userId="3c25ee05999afe11" providerId="LiveId" clId="{F280A1BA-088C-42A3-AAFF-BED9F9291247}" dt="2021-03-21T17:49:27.357" v="14396" actId="1076"/>
          <ac:picMkLst>
            <pc:docMk/>
            <pc:sldMk cId="489169760" sldId="280"/>
            <ac:picMk id="12" creationId="{D96207CA-1BAB-49E6-B360-336758F32E1B}"/>
          </ac:picMkLst>
        </pc:picChg>
        <pc:cxnChg chg="del mod">
          <ac:chgData name="병건 이" userId="3c25ee05999afe11" providerId="LiveId" clId="{F280A1BA-088C-42A3-AAFF-BED9F9291247}" dt="2021-03-21T17:46:11.001" v="14233" actId="478"/>
          <ac:cxnSpMkLst>
            <pc:docMk/>
            <pc:sldMk cId="489169760" sldId="280"/>
            <ac:cxnSpMk id="32" creationId="{8A64A0B9-6EBD-41DA-9DF3-ED4CB2E0254C}"/>
          </ac:cxnSpMkLst>
        </pc:cxn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4B613E-0E26-4CCB-AAC8-CA72E839C4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A47F55F-5FF7-4F8A-BAE4-BCC7771DE1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32004BA-435B-45E4-8E22-C1390D0443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C4A6D-5119-4AFB-AA70-87BAED904535}" type="datetimeFigureOut">
              <a:rPr lang="ko-KR" altLang="en-US" smtClean="0"/>
              <a:t>2021-03-22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CB25911-B135-4C9B-B08A-17FF50208C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839CDA9-7185-4E4B-8660-9E5FE07693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F24E9-653E-4E20-9891-7887C8E990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52744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1DD0D0-396F-4310-840C-70A0547D9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B636D81-0B1A-468C-AC42-F9CE54670F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CCCF489-218D-49B6-8502-06CCD6FF59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C4A6D-5119-4AFB-AA70-87BAED904535}" type="datetimeFigureOut">
              <a:rPr lang="ko-KR" altLang="en-US" smtClean="0"/>
              <a:t>2021-03-22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D3C233E-E6C6-48B0-BD4F-64BEEA8842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28C8AE5-1C30-41D8-BBC7-F367F4CA84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F24E9-653E-4E20-9891-7887C8E990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35793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9233126-981D-4611-926C-8F37212B8C3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1AA2393-1873-4608-A958-1624D9FD9A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101369B-256C-4ACE-AC6E-4E0F0135A1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C4A6D-5119-4AFB-AA70-87BAED904535}" type="datetimeFigureOut">
              <a:rPr lang="ko-KR" altLang="en-US" smtClean="0"/>
              <a:t>2021-03-22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878364A-BDB8-4FF0-A5AF-2C177508E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6194D51-FBD3-490A-9F5B-1545D66E1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F24E9-653E-4E20-9891-7887C8E990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20046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58D220-91B9-4063-9DCF-8EFCC0CCA7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165B445-9C11-4D85-810E-081CF7631B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7112940-55C1-4883-8981-1F882C3DAF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C4A6D-5119-4AFB-AA70-87BAED904535}" type="datetimeFigureOut">
              <a:rPr lang="ko-KR" altLang="en-US" smtClean="0"/>
              <a:t>2021-03-22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F235F09-55C2-41B2-A962-A6D200DE10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6BD3C2F-24E7-42C3-B326-0AF6E3C29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F24E9-653E-4E20-9891-7887C8E990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65938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318BB2-649C-4D71-8B04-4D44007E1F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E0846D7-2920-438A-98BA-8C7F74EAB5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0DD1CF2-79EB-42C4-B133-213DCAC435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C4A6D-5119-4AFB-AA70-87BAED904535}" type="datetimeFigureOut">
              <a:rPr lang="ko-KR" altLang="en-US" smtClean="0"/>
              <a:t>2021-03-22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A86664F-FD92-4090-BFE5-04136EDEB3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42A0609-1B17-4EC8-B01F-7074DC964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F24E9-653E-4E20-9891-7887C8E990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34046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28119F-3A44-4691-8EA1-3548C32AD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EAB0851-F3F4-4A9B-82AC-FF3A3E1BEDD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4700421-1367-4610-999A-E82A89D822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FF0397E-4040-4DB4-A55A-74FEBDFE32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C4A6D-5119-4AFB-AA70-87BAED904535}" type="datetimeFigureOut">
              <a:rPr lang="ko-KR" altLang="en-US" smtClean="0"/>
              <a:t>2021-03-22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CB5E1D7-DFBE-49AF-840B-DDF5FBF49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3D19275-07E0-43EF-B6EC-FA10A2219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F24E9-653E-4E20-9891-7887C8E990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64246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CD8FF5-C109-4E8C-98BE-9D60D6E4A8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43BE0BB-A33A-4648-897F-B2B929544F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B960ECB-9756-4B79-847F-D24FFDC158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A318E4E-599C-4580-B866-50E395A7A17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4732EBD-F10C-42F7-B5D6-14C7722B44D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17E18EF-6286-47B0-B72B-04BDCA37E6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C4A6D-5119-4AFB-AA70-87BAED904535}" type="datetimeFigureOut">
              <a:rPr lang="ko-KR" altLang="en-US" smtClean="0"/>
              <a:t>2021-03-22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5CDE4C6-EA6F-4140-9C82-771B2732FC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C8B5C85-7774-4825-B256-6A4CAA10F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F24E9-653E-4E20-9891-7887C8E990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63633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2C7481-BB13-4414-9CBB-A807B93DF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A737343-FD24-466A-9663-FBA9AB9F9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C4A6D-5119-4AFB-AA70-87BAED904535}" type="datetimeFigureOut">
              <a:rPr lang="ko-KR" altLang="en-US" smtClean="0"/>
              <a:t>2021-03-22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1ADBE34-AED7-4670-AA9D-F5BB0042C1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A5591C-0DD3-41E4-B8BD-04C155D77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F24E9-653E-4E20-9891-7887C8E990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14547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D4B7F66-276D-4894-80EE-486E106D1F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C4A6D-5119-4AFB-AA70-87BAED904535}" type="datetimeFigureOut">
              <a:rPr lang="ko-KR" altLang="en-US" smtClean="0"/>
              <a:t>2021-03-22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1B62A31-0E43-4273-A0C0-C569C636B7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2042499-B6D8-4EC0-991A-D47279AE7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F24E9-653E-4E20-9891-7887C8E990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599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DFD448-7A8A-41C8-9AB3-C0C78D223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D05CB36-96A9-4862-9001-029C062A35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F824709-4412-4B81-BE87-068A92B426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78D0657-4510-4C62-9C67-17C9969C5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C4A6D-5119-4AFB-AA70-87BAED904535}" type="datetimeFigureOut">
              <a:rPr lang="ko-KR" altLang="en-US" smtClean="0"/>
              <a:t>2021-03-22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7A7B175-D34D-4C08-8951-2110E9224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1995E2B-7B50-4204-9411-BBCEA328BD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F24E9-653E-4E20-9891-7887C8E990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38391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1B2955-2D5C-4639-95CE-2543D0708E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229D142-5F06-4BB7-BC96-568928E83F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9805184-8B8F-4170-8437-99D92B25EC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232002F-2582-41C4-95BF-CB78861F4A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C4A6D-5119-4AFB-AA70-87BAED904535}" type="datetimeFigureOut">
              <a:rPr lang="ko-KR" altLang="en-US" smtClean="0"/>
              <a:t>2021-03-22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67C9345-52C4-4F44-B728-B254DCBA3A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AD45674-E57C-493A-984C-D1A5CC5E33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F24E9-653E-4E20-9891-7887C8E990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06577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8A4B79A-0816-489E-B8E4-5C7FC7A1A5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C661526-8A59-43A8-BF88-3CA0AB0974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3B5209F-239C-4ABB-8233-0731D6AB4B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FC4A6D-5119-4AFB-AA70-87BAED904535}" type="datetimeFigureOut">
              <a:rPr lang="ko-KR" altLang="en-US" smtClean="0"/>
              <a:t>2021-03-22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E15DDDF-247F-4242-A37E-6B9B96DD46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DCCB53F-C71C-44A4-98D8-B805B69894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6F24E9-653E-4E20-9891-7887C8E990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58519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jpe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8ddb29233f4c.ngrok.io/" TargetMode="Externa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12" Type="http://schemas.openxmlformats.org/officeDocument/2006/relationships/image" Target="../media/image60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11" Type="http://schemas.openxmlformats.org/officeDocument/2006/relationships/image" Target="../media/image59.png"/><Relationship Id="rId5" Type="http://schemas.openxmlformats.org/officeDocument/2006/relationships/image" Target="../media/image53.png"/><Relationship Id="rId10" Type="http://schemas.openxmlformats.org/officeDocument/2006/relationships/image" Target="../media/image58.png"/><Relationship Id="rId4" Type="http://schemas.openxmlformats.org/officeDocument/2006/relationships/image" Target="../media/image52.jpeg"/><Relationship Id="rId9" Type="http://schemas.openxmlformats.org/officeDocument/2006/relationships/image" Target="../media/image5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jpe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nadbordrozd.github.io/blog/2016/05/20/text-classification-with-word2vec/" TargetMode="External"/><Relationship Id="rId7" Type="http://schemas.openxmlformats.org/officeDocument/2006/relationships/hyperlink" Target="https://losskatsu.github.io/categories/list" TargetMode="External"/><Relationship Id="rId2" Type="http://schemas.openxmlformats.org/officeDocument/2006/relationships/hyperlink" Target="https://omicro03.medium.com/%EC%9E%90%EC%97%B0%EC%96%B4%EC%B2%98%EB%A6%AC-nlp-14%EC%9D%BC%EC%B0%A8-word2vec-%EC%8B%A4%EC%8A%B52-8e518a358b6c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keras.io/api/" TargetMode="External"/><Relationship Id="rId5" Type="http://schemas.openxmlformats.org/officeDocument/2006/relationships/hyperlink" Target="https://www.kakaobrain.com/blog/6" TargetMode="External"/><Relationship Id="rId4" Type="http://schemas.openxmlformats.org/officeDocument/2006/relationships/hyperlink" Target="https://colah.github.io/posts/2014-07-NLP-RNNs-Representations/" TargetMode="Externa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microsoft.com/office/2007/relationships/hdphoto" Target="../media/hdphoto2.wdp"/><Relationship Id="rId7" Type="http://schemas.microsoft.com/office/2007/relationships/hdphoto" Target="../media/hdphoto4.wdp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microsoft.com/office/2007/relationships/hdphoto" Target="../media/hdphoto3.wdp"/><Relationship Id="rId4" Type="http://schemas.openxmlformats.org/officeDocument/2006/relationships/image" Target="../media/image62.png"/><Relationship Id="rId9" Type="http://schemas.microsoft.com/office/2007/relationships/hdphoto" Target="../media/hdphoto5.wdp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F343F4B4-6530-4CDB-9250-2D53389765AE}"/>
              </a:ext>
            </a:extLst>
          </p:cNvPr>
          <p:cNvSpPr/>
          <p:nvPr/>
        </p:nvSpPr>
        <p:spPr>
          <a:xfrm>
            <a:off x="0" y="-12896"/>
            <a:ext cx="12192000" cy="687089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D664A0EC-AA3A-453E-B944-01C4F2117F16}"/>
              </a:ext>
            </a:extLst>
          </p:cNvPr>
          <p:cNvGrpSpPr/>
          <p:nvPr/>
        </p:nvGrpSpPr>
        <p:grpSpPr>
          <a:xfrm>
            <a:off x="-1466824" y="2923844"/>
            <a:ext cx="10677455" cy="2331910"/>
            <a:chOff x="-1466824" y="2923844"/>
            <a:chExt cx="10677455" cy="2331910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A77227E-F081-40EE-A9DA-9536CCE90071}"/>
                </a:ext>
              </a:extLst>
            </p:cNvPr>
            <p:cNvSpPr txBox="1"/>
            <p:nvPr/>
          </p:nvSpPr>
          <p:spPr>
            <a:xfrm>
              <a:off x="919033" y="2947430"/>
              <a:ext cx="6177921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7200" b="1" dirty="0">
                  <a:solidFill>
                    <a:schemeClr val="accent6">
                      <a:lumMod val="75000"/>
                    </a:schemeClr>
                  </a:solidFill>
                  <a:latin typeface="a장미다방" panose="02020600000000000000" pitchFamily="18" charset="-127"/>
                  <a:ea typeface="a장미다방" panose="02020600000000000000" pitchFamily="18" charset="-127"/>
                </a:rPr>
                <a:t>오늘</a:t>
              </a:r>
              <a:r>
                <a:rPr lang="ko-KR" altLang="en-US" sz="7200" b="1" dirty="0">
                  <a:solidFill>
                    <a:schemeClr val="bg1"/>
                  </a:solidFill>
                  <a:latin typeface="a장미다방" panose="02020600000000000000" pitchFamily="18" charset="-127"/>
                  <a:ea typeface="a장미다방" panose="02020600000000000000" pitchFamily="18" charset="-127"/>
                </a:rPr>
                <a:t> </a:t>
              </a:r>
              <a:r>
                <a:rPr lang="ko-KR" altLang="en-US" sz="7200" b="1" dirty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a장미다방" panose="02020600000000000000" pitchFamily="18" charset="-127"/>
                  <a:ea typeface="a장미다방" panose="02020600000000000000" pitchFamily="18" charset="-127"/>
                </a:rPr>
                <a:t>뭐</a:t>
              </a:r>
              <a:r>
                <a:rPr lang="ko-KR" altLang="en-US" sz="7200" b="1" dirty="0">
                  <a:solidFill>
                    <a:schemeClr val="bg1"/>
                  </a:solidFill>
                  <a:latin typeface="a장미다방" panose="02020600000000000000" pitchFamily="18" charset="-127"/>
                  <a:ea typeface="a장미다방" panose="02020600000000000000" pitchFamily="18" charset="-127"/>
                </a:rPr>
                <a:t> </a:t>
              </a:r>
              <a:r>
                <a:rPr lang="ko-KR" altLang="en-US" sz="7200" b="1" dirty="0">
                  <a:solidFill>
                    <a:schemeClr val="accent6">
                      <a:lumMod val="75000"/>
                    </a:schemeClr>
                  </a:solidFill>
                  <a:latin typeface="a장미다방" panose="02020600000000000000" pitchFamily="18" charset="-127"/>
                  <a:ea typeface="a장미다방" panose="02020600000000000000" pitchFamily="18" charset="-127"/>
                </a:rPr>
                <a:t>듣지</a:t>
              </a:r>
              <a:r>
                <a:rPr lang="en-US" altLang="ko-KR" sz="7200" b="1" dirty="0">
                  <a:solidFill>
                    <a:schemeClr val="accent6">
                      <a:lumMod val="75000"/>
                    </a:schemeClr>
                  </a:solidFill>
                  <a:latin typeface="a장미다방" panose="02020600000000000000" pitchFamily="18" charset="-127"/>
                  <a:ea typeface="a장미다방" panose="02020600000000000000" pitchFamily="18" charset="-127"/>
                </a:rPr>
                <a:t>?</a:t>
              </a:r>
              <a:endParaRPr lang="ko-KR" altLang="en-US" sz="7200" b="1" dirty="0">
                <a:solidFill>
                  <a:schemeClr val="accent6">
                    <a:lumMod val="75000"/>
                  </a:schemeClr>
                </a:solidFill>
                <a:latin typeface="a장미다방" panose="02020600000000000000" pitchFamily="18" charset="-127"/>
                <a:ea typeface="a장미다방" panose="02020600000000000000" pitchFamily="18" charset="-127"/>
              </a:endParaRPr>
            </a:p>
            <a:p>
              <a:endParaRPr lang="ko-KR" altLang="en-US" sz="7200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1B41D45-4FA8-4781-8726-FE896A64DAD1}"/>
                </a:ext>
              </a:extLst>
            </p:cNvPr>
            <p:cNvSpPr txBox="1"/>
            <p:nvPr/>
          </p:nvSpPr>
          <p:spPr>
            <a:xfrm>
              <a:off x="-1466824" y="2923844"/>
              <a:ext cx="10677455" cy="1200329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7200" b="1" dirty="0">
                  <a:solidFill>
                    <a:srgbClr val="00B050"/>
                  </a:solidFill>
                  <a:latin typeface="a장미다방" panose="02020600000000000000" pitchFamily="18" charset="-127"/>
                  <a:ea typeface="a장미다방" panose="02020600000000000000" pitchFamily="18" charset="-127"/>
                </a:rPr>
                <a:t>오늘</a:t>
              </a:r>
              <a:r>
                <a:rPr lang="ko-KR" altLang="en-US" sz="7200" b="1" dirty="0">
                  <a:solidFill>
                    <a:schemeClr val="bg1"/>
                  </a:solidFill>
                  <a:latin typeface="a장미다방" panose="02020600000000000000" pitchFamily="18" charset="-127"/>
                  <a:ea typeface="a장미다방" panose="02020600000000000000" pitchFamily="18" charset="-127"/>
                </a:rPr>
                <a:t> 뭐 </a:t>
              </a:r>
              <a:r>
                <a:rPr lang="ko-KR" altLang="en-US" sz="7200" b="1" dirty="0">
                  <a:solidFill>
                    <a:srgbClr val="00B050"/>
                  </a:solidFill>
                  <a:latin typeface="a장미다방" panose="02020600000000000000" pitchFamily="18" charset="-127"/>
                  <a:ea typeface="a장미다방" panose="02020600000000000000" pitchFamily="18" charset="-127"/>
                </a:rPr>
                <a:t>듣지</a:t>
              </a:r>
              <a:r>
                <a:rPr lang="en-US" altLang="ko-KR" sz="7200" b="1" dirty="0">
                  <a:solidFill>
                    <a:srgbClr val="00B050"/>
                  </a:solidFill>
                  <a:latin typeface="a장미다방" panose="02020600000000000000" pitchFamily="18" charset="-127"/>
                  <a:ea typeface="a장미다방" panose="02020600000000000000" pitchFamily="18" charset="-127"/>
                </a:rPr>
                <a:t>?</a:t>
              </a:r>
              <a:endParaRPr lang="ko-KR" altLang="en-US" sz="7200" b="1" dirty="0">
                <a:solidFill>
                  <a:srgbClr val="00B050"/>
                </a:solidFill>
                <a:latin typeface="a장미다방" panose="02020600000000000000" pitchFamily="18" charset="-127"/>
                <a:ea typeface="a장미다방" panose="02020600000000000000" pitchFamily="18" charset="-127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7284F097-A7A5-44F8-BBD3-5A1FB6DCFEEA}"/>
              </a:ext>
            </a:extLst>
          </p:cNvPr>
          <p:cNvGrpSpPr/>
          <p:nvPr/>
        </p:nvGrpSpPr>
        <p:grpSpPr>
          <a:xfrm>
            <a:off x="7326775" y="187825"/>
            <a:ext cx="3987490" cy="6329383"/>
            <a:chOff x="6927460" y="0"/>
            <a:chExt cx="3727048" cy="6128435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4A5F65AC-D8B8-4B14-AB4C-A960C1BC7170}"/>
                </a:ext>
              </a:extLst>
            </p:cNvPr>
            <p:cNvGrpSpPr/>
            <p:nvPr/>
          </p:nvGrpSpPr>
          <p:grpSpPr>
            <a:xfrm>
              <a:off x="6927460" y="0"/>
              <a:ext cx="3727048" cy="6128435"/>
              <a:chOff x="18083769" y="467626"/>
              <a:chExt cx="4828884" cy="7317913"/>
            </a:xfrm>
          </p:grpSpPr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1DD0ED84-6417-483C-BAAD-62EE21369EE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t="3572" b="5496"/>
              <a:stretch/>
            </p:blipFill>
            <p:spPr>
              <a:xfrm rot="15984487">
                <a:off x="18394184" y="2418771"/>
                <a:ext cx="953257" cy="1574088"/>
              </a:xfrm>
              <a:prstGeom prst="rect">
                <a:avLst/>
              </a:prstGeom>
            </p:spPr>
          </p:pic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4124E090-7D2F-469D-B58A-847AF6A2AF9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3382" b="5319"/>
              <a:stretch/>
            </p:blipFill>
            <p:spPr>
              <a:xfrm rot="16569092">
                <a:off x="18435835" y="1595460"/>
                <a:ext cx="945029" cy="1566795"/>
              </a:xfrm>
              <a:prstGeom prst="rect">
                <a:avLst/>
              </a:prstGeom>
            </p:spPr>
          </p:pic>
          <p:pic>
            <p:nvPicPr>
              <p:cNvPr id="8" name="Picture 6" descr="인디음악 추천!, 속닥">
                <a:extLst>
                  <a:ext uri="{FF2B5EF4-FFF2-40B4-BE49-F238E27FC236}">
                    <a16:creationId xmlns:a16="http://schemas.microsoft.com/office/drawing/2014/main" id="{581CBF17-4261-42E2-89E6-93F0BC37B95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8410466">
                <a:off x="18816020" y="1005666"/>
                <a:ext cx="1100726" cy="161455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4148CD52-4283-4608-B8EC-3EAB2E57732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t="3473" b="5496"/>
              <a:stretch/>
            </p:blipFill>
            <p:spPr>
              <a:xfrm rot="19854797">
                <a:off x="19497186" y="626498"/>
                <a:ext cx="783229" cy="1750396"/>
              </a:xfrm>
              <a:prstGeom prst="rect">
                <a:avLst/>
              </a:prstGeom>
            </p:spPr>
          </p:pic>
          <p:pic>
            <p:nvPicPr>
              <p:cNvPr id="10" name="그림 9">
                <a:extLst>
                  <a:ext uri="{FF2B5EF4-FFF2-40B4-BE49-F238E27FC236}">
                    <a16:creationId xmlns:a16="http://schemas.microsoft.com/office/drawing/2014/main" id="{C1EFA19E-A2BC-4232-963A-BB9A1863909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t="3703" b="5333"/>
              <a:stretch/>
            </p:blipFill>
            <p:spPr>
              <a:xfrm>
                <a:off x="20182862" y="467626"/>
                <a:ext cx="941497" cy="1859882"/>
              </a:xfrm>
              <a:prstGeom prst="rect">
                <a:avLst/>
              </a:prstGeom>
            </p:spPr>
          </p:pic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EB72B042-A062-49DF-8AA1-99DEDC25DD4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t="3473" b="5496"/>
              <a:stretch/>
            </p:blipFill>
            <p:spPr>
              <a:xfrm rot="1645297">
                <a:off x="20828900" y="697201"/>
                <a:ext cx="948919" cy="1964586"/>
              </a:xfrm>
              <a:prstGeom prst="rect">
                <a:avLst/>
              </a:prstGeom>
            </p:spPr>
          </p:pic>
          <p:pic>
            <p:nvPicPr>
              <p:cNvPr id="12" name="그림 11">
                <a:extLst>
                  <a:ext uri="{FF2B5EF4-FFF2-40B4-BE49-F238E27FC236}">
                    <a16:creationId xmlns:a16="http://schemas.microsoft.com/office/drawing/2014/main" id="{BF00BF44-30D6-4E08-B1F2-D4402A1A32B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t="3346" b="5622"/>
              <a:stretch/>
            </p:blipFill>
            <p:spPr>
              <a:xfrm rot="2839154">
                <a:off x="21339815" y="1296378"/>
                <a:ext cx="1185663" cy="1960012"/>
              </a:xfrm>
              <a:prstGeom prst="rect">
                <a:avLst/>
              </a:prstGeom>
            </p:spPr>
          </p:pic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id="{7CF77563-AC49-4F5A-9337-9C0B6F03C25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/>
              <a:srcRect t="3290" b="5748"/>
              <a:stretch/>
            </p:blipFill>
            <p:spPr>
              <a:xfrm rot="4573379">
                <a:off x="21387228" y="2133061"/>
                <a:ext cx="1091559" cy="1803081"/>
              </a:xfrm>
              <a:prstGeom prst="rect">
                <a:avLst/>
              </a:prstGeom>
            </p:spPr>
          </p:pic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id="{BEED3803-FB78-4AF4-9545-F2FC5D10EFF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/>
              <a:srcRect t="3703" b="5496"/>
              <a:stretch/>
            </p:blipFill>
            <p:spPr>
              <a:xfrm rot="5860013">
                <a:off x="21244011" y="2925150"/>
                <a:ext cx="1030890" cy="1699825"/>
              </a:xfrm>
              <a:prstGeom prst="rect">
                <a:avLst/>
              </a:prstGeom>
            </p:spPr>
          </p:pic>
          <p:pic>
            <p:nvPicPr>
              <p:cNvPr id="15" name="그림 14">
                <a:extLst>
                  <a:ext uri="{FF2B5EF4-FFF2-40B4-BE49-F238E27FC236}">
                    <a16:creationId xmlns:a16="http://schemas.microsoft.com/office/drawing/2014/main" id="{277A105A-F62B-4383-8F1C-1FFE94624C5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/>
              <a:srcRect t="3584" b="5467"/>
              <a:stretch/>
            </p:blipFill>
            <p:spPr>
              <a:xfrm rot="6578111">
                <a:off x="21032047" y="3326193"/>
                <a:ext cx="899022" cy="1484808"/>
              </a:xfrm>
              <a:prstGeom prst="rect">
                <a:avLst/>
              </a:prstGeom>
            </p:spPr>
          </p:pic>
          <p:pic>
            <p:nvPicPr>
              <p:cNvPr id="16" name="그림 15">
                <a:extLst>
                  <a:ext uri="{FF2B5EF4-FFF2-40B4-BE49-F238E27FC236}">
                    <a16:creationId xmlns:a16="http://schemas.microsoft.com/office/drawing/2014/main" id="{C20FC17F-E56C-4911-98F4-2C8E5DE49BE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/>
              <a:srcRect t="4121" b="5630"/>
              <a:stretch/>
            </p:blipFill>
            <p:spPr>
              <a:xfrm rot="7685308">
                <a:off x="20829090" y="3473464"/>
                <a:ext cx="859718" cy="1638231"/>
              </a:xfrm>
              <a:prstGeom prst="rect">
                <a:avLst/>
              </a:prstGeom>
            </p:spPr>
          </p:pic>
          <p:pic>
            <p:nvPicPr>
              <p:cNvPr id="17" name="그림 16">
                <a:extLst>
                  <a:ext uri="{FF2B5EF4-FFF2-40B4-BE49-F238E27FC236}">
                    <a16:creationId xmlns:a16="http://schemas.microsoft.com/office/drawing/2014/main" id="{241E2B3B-4127-46E7-B089-2358101F7CC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/>
              <a:srcRect t="3555" b="5496"/>
              <a:stretch/>
            </p:blipFill>
            <p:spPr>
              <a:xfrm rot="8606362">
                <a:off x="20454946" y="3752311"/>
                <a:ext cx="947309" cy="1781631"/>
              </a:xfrm>
              <a:prstGeom prst="rect">
                <a:avLst/>
              </a:prstGeom>
            </p:spPr>
          </p:pic>
          <p:pic>
            <p:nvPicPr>
              <p:cNvPr id="18" name="그림 17">
                <a:extLst>
                  <a:ext uri="{FF2B5EF4-FFF2-40B4-BE49-F238E27FC236}">
                    <a16:creationId xmlns:a16="http://schemas.microsoft.com/office/drawing/2014/main" id="{75D18C38-4C1A-46BD-8666-2EF1E7FC024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4"/>
              <a:srcRect t="3376" b="5675"/>
              <a:stretch/>
            </p:blipFill>
            <p:spPr>
              <a:xfrm rot="10584272">
                <a:off x="19790937" y="4108318"/>
                <a:ext cx="938392" cy="1802020"/>
              </a:xfrm>
              <a:prstGeom prst="rect">
                <a:avLst/>
              </a:prstGeom>
            </p:spPr>
          </p:pic>
          <p:pic>
            <p:nvPicPr>
              <p:cNvPr id="19" name="그림 18">
                <a:extLst>
                  <a:ext uri="{FF2B5EF4-FFF2-40B4-BE49-F238E27FC236}">
                    <a16:creationId xmlns:a16="http://schemas.microsoft.com/office/drawing/2014/main" id="{AABDA6E9-004D-421B-903F-D913F5A35E8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5"/>
              <a:srcRect t="3206" b="5496"/>
              <a:stretch/>
            </p:blipFill>
            <p:spPr>
              <a:xfrm rot="9656509">
                <a:off x="20428407" y="4329776"/>
                <a:ext cx="904204" cy="1499113"/>
              </a:xfrm>
              <a:prstGeom prst="rect">
                <a:avLst/>
              </a:prstGeom>
            </p:spPr>
          </p:pic>
          <p:pic>
            <p:nvPicPr>
              <p:cNvPr id="20" name="그림 19">
                <a:extLst>
                  <a:ext uri="{FF2B5EF4-FFF2-40B4-BE49-F238E27FC236}">
                    <a16:creationId xmlns:a16="http://schemas.microsoft.com/office/drawing/2014/main" id="{28FD3D45-BAEA-4299-B21D-6B9076B75BE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6"/>
              <a:srcRect t="3506" b="5440"/>
              <a:stretch/>
            </p:blipFill>
            <p:spPr>
              <a:xfrm>
                <a:off x="19865836" y="6269980"/>
                <a:ext cx="1505188" cy="1515559"/>
              </a:xfrm>
              <a:prstGeom prst="rect">
                <a:avLst/>
              </a:prstGeom>
            </p:spPr>
          </p:pic>
        </p:grp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4A78EDFD-4984-46C9-AE20-BE9CEA87DF55}"/>
                </a:ext>
              </a:extLst>
            </p:cNvPr>
            <p:cNvSpPr/>
            <p:nvPr/>
          </p:nvSpPr>
          <p:spPr>
            <a:xfrm>
              <a:off x="7949664" y="1378226"/>
              <a:ext cx="1415418" cy="1479402"/>
            </a:xfrm>
            <a:prstGeom prst="ellipse">
              <a:avLst/>
            </a:prstGeom>
            <a:solidFill>
              <a:srgbClr val="C5E0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6385692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A43F0CC-D348-4D44-8CFD-30F278693C2E}"/>
              </a:ext>
            </a:extLst>
          </p:cNvPr>
          <p:cNvSpPr/>
          <p:nvPr/>
        </p:nvSpPr>
        <p:spPr>
          <a:xfrm>
            <a:off x="0" y="0"/>
            <a:ext cx="12187712" cy="6858000"/>
          </a:xfrm>
          <a:prstGeom prst="rect">
            <a:avLst/>
          </a:prstGeom>
          <a:solidFill>
            <a:srgbClr val="C5E0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E12D213F-4441-414E-A346-43FC6C7C2489}"/>
              </a:ext>
            </a:extLst>
          </p:cNvPr>
          <p:cNvGrpSpPr/>
          <p:nvPr/>
        </p:nvGrpSpPr>
        <p:grpSpPr>
          <a:xfrm>
            <a:off x="167300" y="982770"/>
            <a:ext cx="11905095" cy="5418134"/>
            <a:chOff x="-5969340" y="1145628"/>
            <a:chExt cx="11905095" cy="5418134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E3348D31-25C9-4B8C-8738-2443D10FE474}"/>
                </a:ext>
              </a:extLst>
            </p:cNvPr>
            <p:cNvSpPr/>
            <p:nvPr/>
          </p:nvSpPr>
          <p:spPr>
            <a:xfrm>
              <a:off x="-5969340" y="1145628"/>
              <a:ext cx="11905095" cy="541813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EB65111-7DF8-46D3-8134-3C95AFA243A1}"/>
                </a:ext>
              </a:extLst>
            </p:cNvPr>
            <p:cNvSpPr txBox="1"/>
            <p:nvPr/>
          </p:nvSpPr>
          <p:spPr>
            <a:xfrm>
              <a:off x="-1532529" y="6201357"/>
              <a:ext cx="206585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1400" dirty="0">
                <a:solidFill>
                  <a:srgbClr val="FF0000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endParaRPr>
            </a:p>
          </p:txBody>
        </p:sp>
      </p:grp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DCC2E1EB-71B6-4BDF-9E44-FC918E0992C1}"/>
              </a:ext>
            </a:extLst>
          </p:cNvPr>
          <p:cNvGrpSpPr/>
          <p:nvPr/>
        </p:nvGrpSpPr>
        <p:grpSpPr>
          <a:xfrm>
            <a:off x="-4586394" y="54988"/>
            <a:ext cx="10768603" cy="593342"/>
            <a:chOff x="-1505900" y="3628733"/>
            <a:chExt cx="10768603" cy="593342"/>
          </a:xfrm>
        </p:grpSpPr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9357BE86-161E-4D1D-A190-255F44F2C89D}"/>
                </a:ext>
              </a:extLst>
            </p:cNvPr>
            <p:cNvSpPr txBox="1"/>
            <p:nvPr/>
          </p:nvSpPr>
          <p:spPr>
            <a:xfrm>
              <a:off x="3084782" y="3637300"/>
              <a:ext cx="617792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>
                  <a:solidFill>
                    <a:schemeClr val="accent6">
                      <a:lumMod val="75000"/>
                    </a:schemeClr>
                  </a:solidFill>
                  <a:latin typeface="a장미다방" panose="02020600000000000000" pitchFamily="18" charset="-127"/>
                  <a:ea typeface="a장미다방" panose="02020600000000000000" pitchFamily="18" charset="-127"/>
                </a:rPr>
                <a:t>오늘</a:t>
              </a:r>
              <a:r>
                <a:rPr lang="ko-KR" altLang="en-US" sz="1600" b="1" dirty="0">
                  <a:solidFill>
                    <a:schemeClr val="bg1"/>
                  </a:solidFill>
                  <a:latin typeface="a장미다방" panose="02020600000000000000" pitchFamily="18" charset="-127"/>
                  <a:ea typeface="a장미다방" panose="02020600000000000000" pitchFamily="18" charset="-127"/>
                </a:rPr>
                <a:t> </a:t>
              </a:r>
              <a:r>
                <a:rPr lang="ko-KR" altLang="en-US" sz="1600" b="1" dirty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a장미다방" panose="02020600000000000000" pitchFamily="18" charset="-127"/>
                  <a:ea typeface="a장미다방" panose="02020600000000000000" pitchFamily="18" charset="-127"/>
                </a:rPr>
                <a:t>뭐</a:t>
              </a:r>
              <a:r>
                <a:rPr lang="ko-KR" altLang="en-US" sz="1600" b="1" dirty="0">
                  <a:solidFill>
                    <a:schemeClr val="bg1"/>
                  </a:solidFill>
                  <a:latin typeface="a장미다방" panose="02020600000000000000" pitchFamily="18" charset="-127"/>
                  <a:ea typeface="a장미다방" panose="02020600000000000000" pitchFamily="18" charset="-127"/>
                </a:rPr>
                <a:t> </a:t>
              </a:r>
              <a:r>
                <a:rPr lang="ko-KR" altLang="en-US" sz="1600" b="1" dirty="0">
                  <a:solidFill>
                    <a:schemeClr val="accent6">
                      <a:lumMod val="75000"/>
                    </a:schemeClr>
                  </a:solidFill>
                  <a:latin typeface="a장미다방" panose="02020600000000000000" pitchFamily="18" charset="-127"/>
                  <a:ea typeface="a장미다방" panose="02020600000000000000" pitchFamily="18" charset="-127"/>
                </a:rPr>
                <a:t>듣지</a:t>
              </a:r>
              <a:r>
                <a:rPr lang="en-US" altLang="ko-KR" sz="1600" b="1" dirty="0">
                  <a:solidFill>
                    <a:schemeClr val="accent6">
                      <a:lumMod val="75000"/>
                    </a:schemeClr>
                  </a:solidFill>
                  <a:latin typeface="a장미다방" panose="02020600000000000000" pitchFamily="18" charset="-127"/>
                  <a:ea typeface="a장미다방" panose="02020600000000000000" pitchFamily="18" charset="-127"/>
                </a:rPr>
                <a:t>?</a:t>
              </a:r>
              <a:endParaRPr lang="ko-KR" altLang="en-US" sz="1600" b="1" dirty="0">
                <a:solidFill>
                  <a:schemeClr val="accent6">
                    <a:lumMod val="75000"/>
                  </a:schemeClr>
                </a:solidFill>
                <a:latin typeface="a장미다방" panose="02020600000000000000" pitchFamily="18" charset="-127"/>
                <a:ea typeface="a장미다방" panose="02020600000000000000" pitchFamily="18" charset="-127"/>
              </a:endParaRPr>
            </a:p>
            <a:p>
              <a:endParaRPr lang="ko-KR" altLang="en-US" sz="1600" dirty="0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4328AA00-9226-454F-ADD9-7B667A3B11B4}"/>
                </a:ext>
              </a:extLst>
            </p:cNvPr>
            <p:cNvSpPr txBox="1"/>
            <p:nvPr/>
          </p:nvSpPr>
          <p:spPr>
            <a:xfrm>
              <a:off x="-1505900" y="3628733"/>
              <a:ext cx="10677455" cy="338554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srgbClr val="00B050"/>
                  </a:solidFill>
                  <a:latin typeface="a장미다방" panose="02020600000000000000" pitchFamily="18" charset="-127"/>
                  <a:ea typeface="a장미다방" panose="02020600000000000000" pitchFamily="18" charset="-127"/>
                </a:rPr>
                <a:t>오늘</a:t>
              </a:r>
              <a:r>
                <a:rPr lang="ko-KR" altLang="en-US" sz="1600" b="1" dirty="0">
                  <a:solidFill>
                    <a:schemeClr val="bg1"/>
                  </a:solidFill>
                  <a:latin typeface="a장미다방" panose="02020600000000000000" pitchFamily="18" charset="-127"/>
                  <a:ea typeface="a장미다방" panose="02020600000000000000" pitchFamily="18" charset="-127"/>
                </a:rPr>
                <a:t> </a:t>
              </a:r>
              <a:r>
                <a:rPr lang="ko-KR" altLang="en-US" sz="1600" b="1" dirty="0">
                  <a:solidFill>
                    <a:schemeClr val="accent6">
                      <a:lumMod val="75000"/>
                    </a:schemeClr>
                  </a:solidFill>
                  <a:latin typeface="a장미다방" panose="02020600000000000000" pitchFamily="18" charset="-127"/>
                  <a:ea typeface="a장미다방" panose="02020600000000000000" pitchFamily="18" charset="-127"/>
                </a:rPr>
                <a:t>뭐</a:t>
              </a:r>
              <a:r>
                <a:rPr lang="ko-KR" altLang="en-US" sz="1600" b="1" dirty="0">
                  <a:solidFill>
                    <a:schemeClr val="bg1"/>
                  </a:solidFill>
                  <a:latin typeface="a장미다방" panose="02020600000000000000" pitchFamily="18" charset="-127"/>
                  <a:ea typeface="a장미다방" panose="02020600000000000000" pitchFamily="18" charset="-127"/>
                </a:rPr>
                <a:t> </a:t>
              </a:r>
              <a:r>
                <a:rPr lang="ko-KR" altLang="en-US" sz="1600" b="1" dirty="0">
                  <a:solidFill>
                    <a:srgbClr val="00B050"/>
                  </a:solidFill>
                  <a:latin typeface="a장미다방" panose="02020600000000000000" pitchFamily="18" charset="-127"/>
                  <a:ea typeface="a장미다방" panose="02020600000000000000" pitchFamily="18" charset="-127"/>
                </a:rPr>
                <a:t>듣지</a:t>
              </a:r>
              <a:r>
                <a:rPr lang="en-US" altLang="ko-KR" sz="1600" b="1" dirty="0">
                  <a:solidFill>
                    <a:srgbClr val="00B050"/>
                  </a:solidFill>
                  <a:latin typeface="a장미다방" panose="02020600000000000000" pitchFamily="18" charset="-127"/>
                  <a:ea typeface="a장미다방" panose="02020600000000000000" pitchFamily="18" charset="-127"/>
                </a:rPr>
                <a:t>?</a:t>
              </a:r>
              <a:endParaRPr lang="ko-KR" altLang="en-US" sz="1600" b="1" dirty="0">
                <a:solidFill>
                  <a:srgbClr val="00B050"/>
                </a:solidFill>
                <a:latin typeface="a장미다방" panose="02020600000000000000" pitchFamily="18" charset="-127"/>
                <a:ea typeface="a장미다방" panose="02020600000000000000" pitchFamily="18" charset="-127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0982A4F7-26FF-4F21-8F2C-43E179580072}"/>
              </a:ext>
            </a:extLst>
          </p:cNvPr>
          <p:cNvGrpSpPr/>
          <p:nvPr/>
        </p:nvGrpSpPr>
        <p:grpSpPr>
          <a:xfrm>
            <a:off x="-255955" y="457097"/>
            <a:ext cx="3572956" cy="348043"/>
            <a:chOff x="-297766" y="457097"/>
            <a:chExt cx="2513625" cy="348043"/>
          </a:xfrm>
        </p:grpSpPr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01A11898-67B0-49EC-901F-59FAFE1719F7}"/>
                </a:ext>
              </a:extLst>
            </p:cNvPr>
            <p:cNvSpPr/>
            <p:nvPr/>
          </p:nvSpPr>
          <p:spPr>
            <a:xfrm>
              <a:off x="0" y="457097"/>
              <a:ext cx="1999470" cy="34588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sx="102000" sy="102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0CCB1FC-5AFF-4DE8-B269-685CC05E97EE}"/>
                </a:ext>
              </a:extLst>
            </p:cNvPr>
            <p:cNvSpPr txBox="1"/>
            <p:nvPr/>
          </p:nvSpPr>
          <p:spPr>
            <a:xfrm>
              <a:off x="-297766" y="466586"/>
              <a:ext cx="2513625" cy="338554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accent6">
                      <a:lumMod val="50000"/>
                    </a:schemeClr>
                  </a:solidFill>
                  <a:latin typeface="a아시아헤드2" panose="02020600000000000000" pitchFamily="18" charset="-127"/>
                  <a:ea typeface="a아시아헤드2" panose="02020600000000000000" pitchFamily="18" charset="-127"/>
                </a:rPr>
                <a:t>Playlist – </a:t>
              </a:r>
              <a:r>
                <a:rPr lang="ko-KR" altLang="en-US" sz="1600" dirty="0">
                  <a:solidFill>
                    <a:schemeClr val="accent6">
                      <a:lumMod val="50000"/>
                    </a:schemeClr>
                  </a:solidFill>
                  <a:latin typeface="a아시아헤드2" panose="02020600000000000000" pitchFamily="18" charset="-127"/>
                  <a:ea typeface="a아시아헤드2" panose="02020600000000000000" pitchFamily="18" charset="-127"/>
                </a:rPr>
                <a:t>모델링 </a:t>
              </a:r>
              <a:r>
                <a:rPr lang="en-US" altLang="ko-KR" sz="1600" dirty="0">
                  <a:solidFill>
                    <a:schemeClr val="accent6">
                      <a:lumMod val="50000"/>
                    </a:schemeClr>
                  </a:solidFill>
                  <a:latin typeface="a아시아헤드2" panose="02020600000000000000" pitchFamily="18" charset="-127"/>
                  <a:ea typeface="a아시아헤드2" panose="02020600000000000000" pitchFamily="18" charset="-127"/>
                </a:rPr>
                <a:t>&amp; </a:t>
              </a:r>
              <a:r>
                <a:rPr lang="ko-KR" altLang="en-US" sz="1600" dirty="0">
                  <a:solidFill>
                    <a:schemeClr val="accent6">
                      <a:lumMod val="50000"/>
                    </a:schemeClr>
                  </a:solidFill>
                  <a:latin typeface="a아시아헤드2" panose="02020600000000000000" pitchFamily="18" charset="-127"/>
                  <a:ea typeface="a아시아헤드2" panose="02020600000000000000" pitchFamily="18" charset="-127"/>
                </a:rPr>
                <a:t>워드 </a:t>
              </a:r>
              <a:r>
                <a:rPr lang="ko-KR" altLang="en-US" sz="1600" dirty="0" err="1">
                  <a:solidFill>
                    <a:schemeClr val="accent6">
                      <a:lumMod val="50000"/>
                    </a:schemeClr>
                  </a:solidFill>
                  <a:latin typeface="a아시아헤드2" panose="02020600000000000000" pitchFamily="18" charset="-127"/>
                  <a:ea typeface="a아시아헤드2" panose="02020600000000000000" pitchFamily="18" charset="-127"/>
                </a:rPr>
                <a:t>임베딩</a:t>
              </a:r>
              <a:endParaRPr lang="en-US" altLang="ko-KR" sz="1600" dirty="0">
                <a:solidFill>
                  <a:schemeClr val="accent6">
                    <a:lumMod val="50000"/>
                  </a:schemeClr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A7956740-D29E-4A3A-B850-48D01FF814F3}"/>
              </a:ext>
            </a:extLst>
          </p:cNvPr>
          <p:cNvSpPr txBox="1"/>
          <p:nvPr/>
        </p:nvSpPr>
        <p:spPr>
          <a:xfrm>
            <a:off x="777240" y="1656164"/>
            <a:ext cx="106375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시대별 총 데이터 </a:t>
            </a:r>
            <a:r>
              <a:rPr lang="en-US" altLang="ko-KR" sz="16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3984</a:t>
            </a:r>
            <a:r>
              <a:rPr lang="ko-KR" altLang="en-US" sz="16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개 </a:t>
            </a:r>
            <a:r>
              <a:rPr lang="en-US" altLang="ko-KR" sz="16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-&gt; </a:t>
            </a:r>
            <a:r>
              <a:rPr lang="ko-KR" altLang="en-US" sz="16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가사 </a:t>
            </a:r>
            <a:r>
              <a:rPr lang="ko-KR" altLang="en-US" sz="1600" dirty="0" err="1">
                <a:latin typeface="a아시아헤드1" panose="02020600000000000000" pitchFamily="18" charset="-127"/>
                <a:ea typeface="a아시아헤드1" panose="02020600000000000000" pitchFamily="18" charset="-127"/>
              </a:rPr>
              <a:t>전처리</a:t>
            </a:r>
            <a:r>
              <a:rPr lang="ko-KR" altLang="en-US" sz="16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진행 </a:t>
            </a:r>
            <a:r>
              <a:rPr lang="en-US" altLang="ko-KR" sz="16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-&gt; </a:t>
            </a:r>
            <a:r>
              <a:rPr lang="ko-KR" altLang="en-US" sz="16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모델링을 위한 정확도 측정</a:t>
            </a:r>
            <a:endParaRPr lang="en-US" altLang="ko-KR" sz="16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E3FF358-1479-4385-AD6C-D81B3F083514}"/>
              </a:ext>
            </a:extLst>
          </p:cNvPr>
          <p:cNvGrpSpPr/>
          <p:nvPr/>
        </p:nvGrpSpPr>
        <p:grpSpPr>
          <a:xfrm>
            <a:off x="51983" y="2329158"/>
            <a:ext cx="7431357" cy="2727129"/>
            <a:chOff x="51983" y="1943931"/>
            <a:chExt cx="7431357" cy="2727129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02D9969F-6AD7-4FE1-BA6D-D8B6405989D4}"/>
                </a:ext>
              </a:extLst>
            </p:cNvPr>
            <p:cNvSpPr txBox="1"/>
            <p:nvPr/>
          </p:nvSpPr>
          <p:spPr>
            <a:xfrm>
              <a:off x="51983" y="2065082"/>
              <a:ext cx="74313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 STEP 3</a:t>
              </a:r>
              <a:r>
                <a:rPr lang="ko-KR" altLang="en-US" sz="1200" dirty="0"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 </a:t>
              </a:r>
              <a:r>
                <a:rPr lang="en-US" altLang="ko-KR" sz="1200" dirty="0"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-&gt;  </a:t>
              </a:r>
              <a:r>
                <a:rPr lang="ko-KR" altLang="en-US" sz="1200" dirty="0">
                  <a:solidFill>
                    <a:srgbClr val="FF0000"/>
                  </a:solidFill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조사</a:t>
              </a:r>
              <a:r>
                <a:rPr lang="ko-KR" altLang="en-US" sz="1200" dirty="0"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 만 제거 </a:t>
              </a:r>
              <a:r>
                <a:rPr lang="en-US" altLang="ko-KR" sz="1200" dirty="0"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(</a:t>
              </a:r>
              <a:r>
                <a:rPr lang="ko-KR" altLang="en-US" sz="1200" dirty="0" err="1"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근어화</a:t>
              </a:r>
              <a:r>
                <a:rPr lang="ko-KR" altLang="en-US" sz="1200" dirty="0"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 시 노래 가사의 느낌이 없어지고 </a:t>
              </a:r>
              <a:r>
                <a:rPr lang="en-US" altLang="ko-KR" sz="1200" dirty="0"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, </a:t>
              </a:r>
              <a:r>
                <a:rPr lang="ko-KR" altLang="en-US" sz="1200" dirty="0"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시대별 구분이 어려워질 것이라고 판단됨</a:t>
              </a:r>
              <a:r>
                <a:rPr lang="en-US" altLang="ko-KR" sz="1200" dirty="0"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)</a:t>
              </a: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9A5DB0CF-C33B-49ED-92AB-D528AE0AC5B8}"/>
                </a:ext>
              </a:extLst>
            </p:cNvPr>
            <p:cNvSpPr/>
            <p:nvPr/>
          </p:nvSpPr>
          <p:spPr>
            <a:xfrm>
              <a:off x="434512" y="1943931"/>
              <a:ext cx="6646103" cy="2727129"/>
            </a:xfrm>
            <a:prstGeom prst="rect">
              <a:avLst/>
            </a:prstGeom>
            <a:noFill/>
            <a:ln>
              <a:solidFill>
                <a:srgbClr val="C5E0B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F025A86A-4A96-4FE6-8364-7002D139BA12}"/>
              </a:ext>
            </a:extLst>
          </p:cNvPr>
          <p:cNvSpPr txBox="1"/>
          <p:nvPr/>
        </p:nvSpPr>
        <p:spPr>
          <a:xfrm>
            <a:off x="801087" y="1089234"/>
            <a:ext cx="10637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노래 가사를 무작위로 입력 했을 시</a:t>
            </a:r>
            <a:r>
              <a:rPr lang="en-US" altLang="ko-KR" b="1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, </a:t>
            </a:r>
            <a:r>
              <a:rPr lang="ko-KR" altLang="en-US" b="1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몇 년도 노래가사와 유사한지 알 수 있는지 알아보기 위해 </a:t>
            </a:r>
            <a:r>
              <a:rPr lang="en-US" altLang="ko-KR" b="1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,</a:t>
            </a: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7562FC93-91DF-4BEF-BDAF-AE2F174589DB}"/>
              </a:ext>
            </a:extLst>
          </p:cNvPr>
          <p:cNvSpPr/>
          <p:nvPr/>
        </p:nvSpPr>
        <p:spPr>
          <a:xfrm>
            <a:off x="8544507" y="4908454"/>
            <a:ext cx="3312213" cy="147833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sx="102000" sy="102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269C74F-5835-4724-831D-12D88D6DCD70}"/>
              </a:ext>
            </a:extLst>
          </p:cNvPr>
          <p:cNvSpPr txBox="1"/>
          <p:nvPr/>
        </p:nvSpPr>
        <p:spPr>
          <a:xfrm>
            <a:off x="7352164" y="2690842"/>
            <a:ext cx="4987443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단어 수 약 </a:t>
            </a:r>
            <a:r>
              <a:rPr lang="en-US" altLang="ko-KR" sz="1400" dirty="0">
                <a:solidFill>
                  <a:srgbClr val="FF0000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???</a:t>
            </a:r>
            <a:r>
              <a:rPr lang="ko-KR" altLang="en-US" sz="1400" dirty="0">
                <a:solidFill>
                  <a:srgbClr val="FF0000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개</a:t>
            </a:r>
            <a:endParaRPr lang="en-US" altLang="ko-KR" sz="1400" dirty="0">
              <a:solidFill>
                <a:srgbClr val="FF0000"/>
              </a:solidFill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r>
              <a:rPr lang="ko-KR" altLang="en-US" sz="1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년도 별 </a:t>
            </a:r>
            <a:r>
              <a:rPr lang="en-US" altLang="ko-KR" sz="1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Labeling</a:t>
            </a:r>
          </a:p>
          <a:p>
            <a:endParaRPr lang="en-US" altLang="ko-KR" sz="14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r>
              <a:rPr lang="en-US" altLang="ko-KR" sz="1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	(1960 , 1)</a:t>
            </a:r>
          </a:p>
          <a:p>
            <a:r>
              <a:rPr lang="en-US" altLang="ko-KR" sz="1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	(1970 , 2)</a:t>
            </a:r>
          </a:p>
          <a:p>
            <a:r>
              <a:rPr lang="en-US" altLang="ko-KR" sz="1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	(1980 , 3)</a:t>
            </a:r>
          </a:p>
          <a:p>
            <a:r>
              <a:rPr lang="en-US" altLang="ko-KR" sz="1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	(1990 , 4)</a:t>
            </a:r>
          </a:p>
          <a:p>
            <a:r>
              <a:rPr lang="en-US" altLang="ko-KR" sz="1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	(2000 , 5)</a:t>
            </a:r>
          </a:p>
          <a:p>
            <a:r>
              <a:rPr lang="en-US" altLang="ko-KR" sz="1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	(2010 , 6)</a:t>
            </a:r>
          </a:p>
          <a:p>
            <a:endParaRPr lang="en-US" altLang="ko-KR" sz="14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r>
              <a:rPr lang="en-US" altLang="ko-KR" sz="1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	</a:t>
            </a:r>
            <a:r>
              <a:rPr lang="en-US" altLang="ko-KR" sz="1400" dirty="0">
                <a:solidFill>
                  <a:srgbClr val="FF0000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=&gt;</a:t>
            </a:r>
            <a:r>
              <a:rPr lang="en-US" altLang="ko-KR" sz="1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</a:t>
            </a:r>
            <a:r>
              <a:rPr lang="ko-KR" altLang="en-US" sz="1400" dirty="0">
                <a:solidFill>
                  <a:srgbClr val="FF0000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딥러닝 정확도</a:t>
            </a:r>
            <a:r>
              <a:rPr lang="en-US" altLang="ko-KR" sz="1400" dirty="0">
                <a:solidFill>
                  <a:srgbClr val="FF0000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 62%</a:t>
            </a:r>
            <a:r>
              <a:rPr lang="en-US" altLang="ko-KR" sz="1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 </a:t>
            </a:r>
            <a:r>
              <a:rPr lang="en-US" altLang="ko-KR" sz="1400" dirty="0">
                <a:solidFill>
                  <a:srgbClr val="FF0000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(</a:t>
            </a:r>
            <a:r>
              <a:rPr lang="ko-KR" altLang="en-US" sz="1400" dirty="0">
                <a:solidFill>
                  <a:srgbClr val="FF0000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처음 방식보다 </a:t>
            </a:r>
            <a:r>
              <a:rPr lang="en-US" altLang="ko-KR" sz="1400" dirty="0">
                <a:solidFill>
                  <a:srgbClr val="FF0000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10% </a:t>
            </a:r>
            <a:r>
              <a:rPr lang="ko-KR" altLang="en-US" sz="1400" dirty="0">
                <a:solidFill>
                  <a:srgbClr val="FF0000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증가</a:t>
            </a:r>
            <a:r>
              <a:rPr lang="en-US" altLang="ko-KR" sz="1400" dirty="0">
                <a:solidFill>
                  <a:srgbClr val="FF0000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)</a:t>
            </a:r>
          </a:p>
        </p:txBody>
      </p:sp>
      <p:pic>
        <p:nvPicPr>
          <p:cNvPr id="5" name="그림 4" descr="텍스트, 영수증이(가) 표시된 사진&#10;&#10;자동 생성된 설명">
            <a:extLst>
              <a:ext uri="{FF2B5EF4-FFF2-40B4-BE49-F238E27FC236}">
                <a16:creationId xmlns:a16="http://schemas.microsoft.com/office/drawing/2014/main" id="{3FDB9C05-689E-459D-AAF1-FDE2456511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507" y="2922713"/>
            <a:ext cx="3739967" cy="194872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CA3D611-CA32-4188-B3EE-98793D0982C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0" r="4722"/>
          <a:stretch/>
        </p:blipFill>
        <p:spPr>
          <a:xfrm>
            <a:off x="4106811" y="2895828"/>
            <a:ext cx="2775201" cy="2110420"/>
          </a:xfrm>
          <a:prstGeom prst="rect">
            <a:avLst/>
          </a:prstGeom>
        </p:spPr>
      </p:pic>
      <p:sp>
        <p:nvSpPr>
          <p:cNvPr id="45" name="직사각형 44">
            <a:extLst>
              <a:ext uri="{FF2B5EF4-FFF2-40B4-BE49-F238E27FC236}">
                <a16:creationId xmlns:a16="http://schemas.microsoft.com/office/drawing/2014/main" id="{CD1E9139-B481-4D09-8D84-36E29D9BEE1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7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1E35F65-706C-4E21-913E-7D19B7EC76E3}"/>
              </a:ext>
            </a:extLst>
          </p:cNvPr>
          <p:cNvSpPr txBox="1"/>
          <p:nvPr/>
        </p:nvSpPr>
        <p:spPr>
          <a:xfrm>
            <a:off x="996783" y="1393068"/>
            <a:ext cx="10246127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하지만</a:t>
            </a:r>
            <a:r>
              <a:rPr lang="en-US" altLang="ko-KR" dirty="0">
                <a:solidFill>
                  <a:schemeClr val="bg1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이후로도 정확도를 더 올리기 위해 </a:t>
            </a:r>
            <a:r>
              <a:rPr lang="en-US" altLang="ko-KR" dirty="0" err="1">
                <a:solidFill>
                  <a:schemeClr val="bg1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batch_size</a:t>
            </a:r>
            <a:r>
              <a:rPr lang="en-US" altLang="ko-KR" dirty="0">
                <a:solidFill>
                  <a:schemeClr val="bg1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수치 조절</a:t>
            </a:r>
            <a:r>
              <a:rPr lang="en-US" altLang="ko-KR" dirty="0">
                <a:solidFill>
                  <a:schemeClr val="bg1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, optimizer </a:t>
            </a:r>
            <a:r>
              <a:rPr lang="ko-KR" altLang="en-US" dirty="0">
                <a:solidFill>
                  <a:schemeClr val="bg1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등을 변경해서</a:t>
            </a: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시도해봐도 큰 효과가 없었음</a:t>
            </a:r>
            <a:endParaRPr lang="en-US" altLang="ko-KR" dirty="0">
              <a:solidFill>
                <a:schemeClr val="bg1"/>
              </a:solidFill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pPr algn="ctr"/>
            <a:endParaRPr lang="en-US" altLang="ko-KR" dirty="0">
              <a:solidFill>
                <a:schemeClr val="bg1"/>
              </a:solidFill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pPr algn="ctr"/>
            <a:endParaRPr lang="en-US" altLang="ko-KR" sz="2800" dirty="0">
              <a:solidFill>
                <a:schemeClr val="bg1"/>
              </a:solidFill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pPr algn="ctr"/>
            <a:r>
              <a:rPr lang="ko-KR" altLang="en-US" sz="4800" b="1" dirty="0">
                <a:solidFill>
                  <a:srgbClr val="FFC000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왜 정확도가 낮은가</a:t>
            </a:r>
            <a:r>
              <a:rPr lang="en-US" altLang="ko-KR" sz="4800" b="1" dirty="0">
                <a:solidFill>
                  <a:srgbClr val="FFC000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?</a:t>
            </a:r>
          </a:p>
          <a:p>
            <a:pPr algn="ctr"/>
            <a:endParaRPr lang="en-US" altLang="ko-KR" b="1" dirty="0">
              <a:solidFill>
                <a:srgbClr val="FFC000"/>
              </a:solidFill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pPr algn="ctr"/>
            <a:endParaRPr lang="en-US" altLang="ko-KR" b="1" dirty="0">
              <a:solidFill>
                <a:srgbClr val="FFC000"/>
              </a:solidFill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pPr algn="ctr"/>
            <a:r>
              <a:rPr lang="ko-KR" altLang="en-US" sz="2400" b="1" dirty="0">
                <a:solidFill>
                  <a:srgbClr val="FFC000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문제점 분석 요인</a:t>
            </a:r>
            <a:endParaRPr lang="en-US" altLang="ko-KR" b="1" dirty="0">
              <a:solidFill>
                <a:srgbClr val="FFC000"/>
              </a:solidFill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0E775D7-BF59-42B0-85E1-5878299E7A72}"/>
              </a:ext>
            </a:extLst>
          </p:cNvPr>
          <p:cNvSpPr txBox="1"/>
          <p:nvPr/>
        </p:nvSpPr>
        <p:spPr>
          <a:xfrm>
            <a:off x="1428031" y="4464287"/>
            <a:ext cx="938363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AutoNum type="arabicPeriod"/>
            </a:pPr>
            <a:r>
              <a:rPr lang="en-US" altLang="ko-KR" sz="1400" dirty="0">
                <a:solidFill>
                  <a:schemeClr val="bg1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1999</a:t>
            </a:r>
            <a:r>
              <a:rPr lang="ko-KR" altLang="en-US" sz="1400" dirty="0">
                <a:solidFill>
                  <a:schemeClr val="bg1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년도 노래와 </a:t>
            </a:r>
            <a:r>
              <a:rPr lang="en-US" altLang="ko-KR" sz="1400" dirty="0">
                <a:solidFill>
                  <a:schemeClr val="bg1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2000</a:t>
            </a:r>
            <a:r>
              <a:rPr lang="ko-KR" altLang="en-US" sz="1400" dirty="0">
                <a:solidFill>
                  <a:schemeClr val="bg1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년의 노래는 차이가 짧으면 한달도 나지 않지만</a:t>
            </a:r>
            <a:r>
              <a:rPr lang="en-US" altLang="ko-KR" sz="1400" dirty="0">
                <a:solidFill>
                  <a:schemeClr val="bg1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,90</a:t>
            </a:r>
            <a:r>
              <a:rPr lang="ko-KR" altLang="en-US" sz="1400" dirty="0">
                <a:solidFill>
                  <a:schemeClr val="bg1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년도와 </a:t>
            </a:r>
            <a:r>
              <a:rPr lang="en-US" altLang="ko-KR" sz="1400" dirty="0">
                <a:solidFill>
                  <a:schemeClr val="bg1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00</a:t>
            </a:r>
            <a:r>
              <a:rPr lang="ko-KR" altLang="en-US" sz="1400" dirty="0">
                <a:solidFill>
                  <a:schemeClr val="bg1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년도로 나뉘어서 학습됨</a:t>
            </a:r>
            <a:endParaRPr lang="en-US" altLang="ko-KR" sz="1400" dirty="0">
              <a:solidFill>
                <a:schemeClr val="bg1"/>
              </a:solidFill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pPr algn="ctr"/>
            <a:r>
              <a:rPr lang="ko-KR" altLang="en-US" sz="1400" dirty="0">
                <a:solidFill>
                  <a:srgbClr val="FFC000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 </a:t>
            </a:r>
            <a:r>
              <a:rPr lang="en-US" altLang="ko-KR" sz="1400" dirty="0">
                <a:solidFill>
                  <a:srgbClr val="FFC000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-&gt; </a:t>
            </a:r>
            <a:r>
              <a:rPr lang="ko-KR" altLang="en-US" sz="1400" dirty="0">
                <a:solidFill>
                  <a:srgbClr val="FFC000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이런 구간이 많을수록 정확도 하락</a:t>
            </a:r>
            <a:endParaRPr lang="en-US" altLang="ko-KR" sz="1400" dirty="0">
              <a:solidFill>
                <a:srgbClr val="FFC000"/>
              </a:solidFill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pPr algn="ctr"/>
            <a:endParaRPr lang="en-US" altLang="ko-KR" sz="1400" dirty="0">
              <a:solidFill>
                <a:srgbClr val="FFC000"/>
              </a:solidFill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pPr algn="ctr"/>
            <a:r>
              <a:rPr lang="en-US" altLang="ko-KR" sz="1400" dirty="0">
                <a:solidFill>
                  <a:schemeClr val="bg1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2.</a:t>
            </a:r>
            <a:r>
              <a:rPr lang="en-US" altLang="ko-KR" sz="1400" dirty="0">
                <a:solidFill>
                  <a:srgbClr val="FFC000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가사는 동일하게 리메이크된 곡들도 데이터에 포함됨</a:t>
            </a:r>
          </a:p>
          <a:p>
            <a:pPr algn="ctr"/>
            <a:r>
              <a:rPr lang="en-US" altLang="ko-KR" sz="1400" dirty="0">
                <a:solidFill>
                  <a:srgbClr val="FFC000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-&gt; </a:t>
            </a:r>
            <a:r>
              <a:rPr lang="ko-KR" altLang="en-US" sz="1400" dirty="0">
                <a:solidFill>
                  <a:srgbClr val="FFC000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옛날 가사지만 최근 데이터에 포함 됨 </a:t>
            </a:r>
            <a:r>
              <a:rPr lang="en-US" altLang="ko-KR" sz="1400" dirty="0">
                <a:solidFill>
                  <a:srgbClr val="FFC000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-&gt; </a:t>
            </a:r>
            <a:r>
              <a:rPr lang="ko-KR" altLang="en-US" sz="1400" dirty="0">
                <a:solidFill>
                  <a:srgbClr val="FFC000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정확도 하락</a:t>
            </a:r>
          </a:p>
        </p:txBody>
      </p:sp>
    </p:spTree>
    <p:extLst>
      <p:ext uri="{BB962C8B-B14F-4D97-AF65-F5344CB8AC3E}">
        <p14:creationId xmlns:p14="http://schemas.microsoft.com/office/powerpoint/2010/main" val="41873504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A43F0CC-D348-4D44-8CFD-30F278693C2E}"/>
              </a:ext>
            </a:extLst>
          </p:cNvPr>
          <p:cNvSpPr/>
          <p:nvPr/>
        </p:nvSpPr>
        <p:spPr>
          <a:xfrm>
            <a:off x="0" y="0"/>
            <a:ext cx="12187712" cy="6858000"/>
          </a:xfrm>
          <a:prstGeom prst="rect">
            <a:avLst/>
          </a:prstGeom>
          <a:solidFill>
            <a:srgbClr val="C5E0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E12D213F-4441-414E-A346-43FC6C7C2489}"/>
              </a:ext>
            </a:extLst>
          </p:cNvPr>
          <p:cNvGrpSpPr/>
          <p:nvPr/>
        </p:nvGrpSpPr>
        <p:grpSpPr>
          <a:xfrm>
            <a:off x="167300" y="982770"/>
            <a:ext cx="11905095" cy="5418134"/>
            <a:chOff x="-5969340" y="1145628"/>
            <a:chExt cx="11905095" cy="5418134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E3348D31-25C9-4B8C-8738-2443D10FE474}"/>
                </a:ext>
              </a:extLst>
            </p:cNvPr>
            <p:cNvSpPr/>
            <p:nvPr/>
          </p:nvSpPr>
          <p:spPr>
            <a:xfrm>
              <a:off x="-5969340" y="1145628"/>
              <a:ext cx="11905095" cy="541813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EB65111-7DF8-46D3-8134-3C95AFA243A1}"/>
                </a:ext>
              </a:extLst>
            </p:cNvPr>
            <p:cNvSpPr txBox="1"/>
            <p:nvPr/>
          </p:nvSpPr>
          <p:spPr>
            <a:xfrm>
              <a:off x="-1532529" y="6201357"/>
              <a:ext cx="206585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1400" dirty="0">
                <a:solidFill>
                  <a:srgbClr val="FF0000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endParaRPr>
            </a:p>
          </p:txBody>
        </p:sp>
      </p:grp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DCC2E1EB-71B6-4BDF-9E44-FC918E0992C1}"/>
              </a:ext>
            </a:extLst>
          </p:cNvPr>
          <p:cNvGrpSpPr/>
          <p:nvPr/>
        </p:nvGrpSpPr>
        <p:grpSpPr>
          <a:xfrm>
            <a:off x="-4586394" y="54988"/>
            <a:ext cx="10768603" cy="593342"/>
            <a:chOff x="-1505900" y="3628733"/>
            <a:chExt cx="10768603" cy="593342"/>
          </a:xfrm>
        </p:grpSpPr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9357BE86-161E-4D1D-A190-255F44F2C89D}"/>
                </a:ext>
              </a:extLst>
            </p:cNvPr>
            <p:cNvSpPr txBox="1"/>
            <p:nvPr/>
          </p:nvSpPr>
          <p:spPr>
            <a:xfrm>
              <a:off x="3084782" y="3637300"/>
              <a:ext cx="617792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>
                  <a:solidFill>
                    <a:schemeClr val="accent6">
                      <a:lumMod val="75000"/>
                    </a:schemeClr>
                  </a:solidFill>
                  <a:latin typeface="a장미다방" panose="02020600000000000000" pitchFamily="18" charset="-127"/>
                  <a:ea typeface="a장미다방" panose="02020600000000000000" pitchFamily="18" charset="-127"/>
                </a:rPr>
                <a:t>오늘</a:t>
              </a:r>
              <a:r>
                <a:rPr lang="ko-KR" altLang="en-US" sz="1600" b="1" dirty="0">
                  <a:solidFill>
                    <a:schemeClr val="bg1"/>
                  </a:solidFill>
                  <a:latin typeface="a장미다방" panose="02020600000000000000" pitchFamily="18" charset="-127"/>
                  <a:ea typeface="a장미다방" panose="02020600000000000000" pitchFamily="18" charset="-127"/>
                </a:rPr>
                <a:t> </a:t>
              </a:r>
              <a:r>
                <a:rPr lang="ko-KR" altLang="en-US" sz="1600" b="1" dirty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a장미다방" panose="02020600000000000000" pitchFamily="18" charset="-127"/>
                  <a:ea typeface="a장미다방" panose="02020600000000000000" pitchFamily="18" charset="-127"/>
                </a:rPr>
                <a:t>뭐</a:t>
              </a:r>
              <a:r>
                <a:rPr lang="ko-KR" altLang="en-US" sz="1600" b="1" dirty="0">
                  <a:solidFill>
                    <a:schemeClr val="bg1"/>
                  </a:solidFill>
                  <a:latin typeface="a장미다방" panose="02020600000000000000" pitchFamily="18" charset="-127"/>
                  <a:ea typeface="a장미다방" panose="02020600000000000000" pitchFamily="18" charset="-127"/>
                </a:rPr>
                <a:t> </a:t>
              </a:r>
              <a:r>
                <a:rPr lang="ko-KR" altLang="en-US" sz="1600" b="1" dirty="0">
                  <a:solidFill>
                    <a:schemeClr val="accent6">
                      <a:lumMod val="75000"/>
                    </a:schemeClr>
                  </a:solidFill>
                  <a:latin typeface="a장미다방" panose="02020600000000000000" pitchFamily="18" charset="-127"/>
                  <a:ea typeface="a장미다방" panose="02020600000000000000" pitchFamily="18" charset="-127"/>
                </a:rPr>
                <a:t>듣지</a:t>
              </a:r>
              <a:r>
                <a:rPr lang="en-US" altLang="ko-KR" sz="1600" b="1" dirty="0">
                  <a:solidFill>
                    <a:schemeClr val="accent6">
                      <a:lumMod val="75000"/>
                    </a:schemeClr>
                  </a:solidFill>
                  <a:latin typeface="a장미다방" panose="02020600000000000000" pitchFamily="18" charset="-127"/>
                  <a:ea typeface="a장미다방" panose="02020600000000000000" pitchFamily="18" charset="-127"/>
                </a:rPr>
                <a:t>?</a:t>
              </a:r>
              <a:endParaRPr lang="ko-KR" altLang="en-US" sz="1600" b="1" dirty="0">
                <a:solidFill>
                  <a:schemeClr val="accent6">
                    <a:lumMod val="75000"/>
                  </a:schemeClr>
                </a:solidFill>
                <a:latin typeface="a장미다방" panose="02020600000000000000" pitchFamily="18" charset="-127"/>
                <a:ea typeface="a장미다방" panose="02020600000000000000" pitchFamily="18" charset="-127"/>
              </a:endParaRPr>
            </a:p>
            <a:p>
              <a:endParaRPr lang="ko-KR" altLang="en-US" sz="1600" dirty="0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4328AA00-9226-454F-ADD9-7B667A3B11B4}"/>
                </a:ext>
              </a:extLst>
            </p:cNvPr>
            <p:cNvSpPr txBox="1"/>
            <p:nvPr/>
          </p:nvSpPr>
          <p:spPr>
            <a:xfrm>
              <a:off x="-1505900" y="3628733"/>
              <a:ext cx="10677455" cy="338554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srgbClr val="00B050"/>
                  </a:solidFill>
                  <a:latin typeface="a장미다방" panose="02020600000000000000" pitchFamily="18" charset="-127"/>
                  <a:ea typeface="a장미다방" panose="02020600000000000000" pitchFamily="18" charset="-127"/>
                </a:rPr>
                <a:t>오늘</a:t>
              </a:r>
              <a:r>
                <a:rPr lang="ko-KR" altLang="en-US" sz="1600" b="1" dirty="0">
                  <a:solidFill>
                    <a:schemeClr val="bg1"/>
                  </a:solidFill>
                  <a:latin typeface="a장미다방" panose="02020600000000000000" pitchFamily="18" charset="-127"/>
                  <a:ea typeface="a장미다방" panose="02020600000000000000" pitchFamily="18" charset="-127"/>
                </a:rPr>
                <a:t> </a:t>
              </a:r>
              <a:r>
                <a:rPr lang="ko-KR" altLang="en-US" sz="1600" b="1" dirty="0">
                  <a:solidFill>
                    <a:schemeClr val="accent6">
                      <a:lumMod val="75000"/>
                    </a:schemeClr>
                  </a:solidFill>
                  <a:latin typeface="a장미다방" panose="02020600000000000000" pitchFamily="18" charset="-127"/>
                  <a:ea typeface="a장미다방" panose="02020600000000000000" pitchFamily="18" charset="-127"/>
                </a:rPr>
                <a:t>뭐</a:t>
              </a:r>
              <a:r>
                <a:rPr lang="ko-KR" altLang="en-US" sz="1600" b="1" dirty="0">
                  <a:solidFill>
                    <a:schemeClr val="bg1"/>
                  </a:solidFill>
                  <a:latin typeface="a장미다방" panose="02020600000000000000" pitchFamily="18" charset="-127"/>
                  <a:ea typeface="a장미다방" panose="02020600000000000000" pitchFamily="18" charset="-127"/>
                </a:rPr>
                <a:t> </a:t>
              </a:r>
              <a:r>
                <a:rPr lang="ko-KR" altLang="en-US" sz="1600" b="1" dirty="0">
                  <a:solidFill>
                    <a:srgbClr val="00B050"/>
                  </a:solidFill>
                  <a:latin typeface="a장미다방" panose="02020600000000000000" pitchFamily="18" charset="-127"/>
                  <a:ea typeface="a장미다방" panose="02020600000000000000" pitchFamily="18" charset="-127"/>
                </a:rPr>
                <a:t>듣지</a:t>
              </a:r>
              <a:r>
                <a:rPr lang="en-US" altLang="ko-KR" sz="1600" b="1" dirty="0">
                  <a:solidFill>
                    <a:srgbClr val="00B050"/>
                  </a:solidFill>
                  <a:latin typeface="a장미다방" panose="02020600000000000000" pitchFamily="18" charset="-127"/>
                  <a:ea typeface="a장미다방" panose="02020600000000000000" pitchFamily="18" charset="-127"/>
                </a:rPr>
                <a:t>?</a:t>
              </a:r>
              <a:endParaRPr lang="ko-KR" altLang="en-US" sz="1600" b="1" dirty="0">
                <a:solidFill>
                  <a:srgbClr val="00B050"/>
                </a:solidFill>
                <a:latin typeface="a장미다방" panose="02020600000000000000" pitchFamily="18" charset="-127"/>
                <a:ea typeface="a장미다방" panose="02020600000000000000" pitchFamily="18" charset="-127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0982A4F7-26FF-4F21-8F2C-43E179580072}"/>
              </a:ext>
            </a:extLst>
          </p:cNvPr>
          <p:cNvGrpSpPr/>
          <p:nvPr/>
        </p:nvGrpSpPr>
        <p:grpSpPr>
          <a:xfrm>
            <a:off x="-255955" y="457097"/>
            <a:ext cx="3572956" cy="348043"/>
            <a:chOff x="-297766" y="457097"/>
            <a:chExt cx="2513625" cy="348043"/>
          </a:xfrm>
        </p:grpSpPr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01A11898-67B0-49EC-901F-59FAFE1719F7}"/>
                </a:ext>
              </a:extLst>
            </p:cNvPr>
            <p:cNvSpPr/>
            <p:nvPr/>
          </p:nvSpPr>
          <p:spPr>
            <a:xfrm>
              <a:off x="0" y="457097"/>
              <a:ext cx="1999470" cy="34588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sx="102000" sy="102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0CCB1FC-5AFF-4DE8-B269-685CC05E97EE}"/>
                </a:ext>
              </a:extLst>
            </p:cNvPr>
            <p:cNvSpPr txBox="1"/>
            <p:nvPr/>
          </p:nvSpPr>
          <p:spPr>
            <a:xfrm>
              <a:off x="-297766" y="466586"/>
              <a:ext cx="2513625" cy="338554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accent6">
                      <a:lumMod val="50000"/>
                    </a:schemeClr>
                  </a:solidFill>
                  <a:latin typeface="a아시아헤드2" panose="02020600000000000000" pitchFamily="18" charset="-127"/>
                  <a:ea typeface="a아시아헤드2" panose="02020600000000000000" pitchFamily="18" charset="-127"/>
                </a:rPr>
                <a:t>Playlist – </a:t>
              </a:r>
              <a:r>
                <a:rPr lang="ko-KR" altLang="en-US" sz="1600" dirty="0">
                  <a:solidFill>
                    <a:schemeClr val="accent6">
                      <a:lumMod val="50000"/>
                    </a:schemeClr>
                  </a:solidFill>
                  <a:latin typeface="a아시아헤드2" panose="02020600000000000000" pitchFamily="18" charset="-127"/>
                  <a:ea typeface="a아시아헤드2" panose="02020600000000000000" pitchFamily="18" charset="-127"/>
                </a:rPr>
                <a:t>모델링 </a:t>
              </a:r>
              <a:r>
                <a:rPr lang="en-US" altLang="ko-KR" sz="1600" dirty="0">
                  <a:solidFill>
                    <a:schemeClr val="accent6">
                      <a:lumMod val="50000"/>
                    </a:schemeClr>
                  </a:solidFill>
                  <a:latin typeface="a아시아헤드2" panose="02020600000000000000" pitchFamily="18" charset="-127"/>
                  <a:ea typeface="a아시아헤드2" panose="02020600000000000000" pitchFamily="18" charset="-127"/>
                </a:rPr>
                <a:t>&amp; </a:t>
              </a:r>
              <a:r>
                <a:rPr lang="ko-KR" altLang="en-US" sz="1600" dirty="0">
                  <a:solidFill>
                    <a:schemeClr val="accent6">
                      <a:lumMod val="50000"/>
                    </a:schemeClr>
                  </a:solidFill>
                  <a:latin typeface="a아시아헤드2" panose="02020600000000000000" pitchFamily="18" charset="-127"/>
                  <a:ea typeface="a아시아헤드2" panose="02020600000000000000" pitchFamily="18" charset="-127"/>
                </a:rPr>
                <a:t>워드 </a:t>
              </a:r>
              <a:r>
                <a:rPr lang="ko-KR" altLang="en-US" sz="1600" dirty="0" err="1">
                  <a:solidFill>
                    <a:schemeClr val="accent6">
                      <a:lumMod val="50000"/>
                    </a:schemeClr>
                  </a:solidFill>
                  <a:latin typeface="a아시아헤드2" panose="02020600000000000000" pitchFamily="18" charset="-127"/>
                  <a:ea typeface="a아시아헤드2" panose="02020600000000000000" pitchFamily="18" charset="-127"/>
                </a:rPr>
                <a:t>임베딩</a:t>
              </a:r>
              <a:endParaRPr lang="en-US" altLang="ko-KR" sz="1600" dirty="0">
                <a:solidFill>
                  <a:schemeClr val="accent6">
                    <a:lumMod val="50000"/>
                  </a:schemeClr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A7956740-D29E-4A3A-B850-48D01FF814F3}"/>
              </a:ext>
            </a:extLst>
          </p:cNvPr>
          <p:cNvSpPr txBox="1"/>
          <p:nvPr/>
        </p:nvSpPr>
        <p:spPr>
          <a:xfrm>
            <a:off x="777240" y="1656164"/>
            <a:ext cx="106375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rgbClr val="02E835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60+70</a:t>
            </a:r>
            <a:r>
              <a:rPr lang="en-US" altLang="ko-KR" sz="16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/ </a:t>
            </a:r>
            <a:r>
              <a:rPr lang="en-US" altLang="ko-KR" sz="1600" dirty="0">
                <a:solidFill>
                  <a:srgbClr val="FFC000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80+90</a:t>
            </a:r>
            <a:r>
              <a:rPr lang="en-US" altLang="ko-KR" sz="16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/ </a:t>
            </a:r>
            <a:r>
              <a:rPr lang="en-US" altLang="ko-KR" sz="1600" dirty="0">
                <a:solidFill>
                  <a:srgbClr val="0070C0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00+10</a:t>
            </a:r>
            <a:r>
              <a:rPr lang="en-US" altLang="ko-KR" sz="16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</a:t>
            </a:r>
            <a:r>
              <a:rPr lang="ko-KR" altLang="en-US" sz="16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으로 병합해서 정확도를 측정함</a:t>
            </a:r>
            <a:r>
              <a:rPr lang="en-US" altLang="ko-KR" sz="16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.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E3FF358-1479-4385-AD6C-D81B3F083514}"/>
              </a:ext>
            </a:extLst>
          </p:cNvPr>
          <p:cNvGrpSpPr/>
          <p:nvPr/>
        </p:nvGrpSpPr>
        <p:grpSpPr>
          <a:xfrm>
            <a:off x="51983" y="2329158"/>
            <a:ext cx="7431357" cy="2727129"/>
            <a:chOff x="51983" y="1943931"/>
            <a:chExt cx="7431357" cy="2727129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02D9969F-6AD7-4FE1-BA6D-D8B6405989D4}"/>
                </a:ext>
              </a:extLst>
            </p:cNvPr>
            <p:cNvSpPr txBox="1"/>
            <p:nvPr/>
          </p:nvSpPr>
          <p:spPr>
            <a:xfrm>
              <a:off x="51983" y="2065082"/>
              <a:ext cx="74313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 STEP 4</a:t>
              </a:r>
              <a:r>
                <a:rPr lang="ko-KR" altLang="en-US" sz="1200" dirty="0"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 </a:t>
              </a:r>
              <a:r>
                <a:rPr lang="en-US" altLang="ko-KR" sz="1200" dirty="0"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-&gt;  </a:t>
              </a:r>
              <a:r>
                <a:rPr lang="ko-KR" altLang="en-US" sz="1200" dirty="0"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년도 별 라벨링을 병합 시킴 </a:t>
              </a:r>
              <a:r>
                <a:rPr lang="en-US" altLang="ko-KR" sz="1200" dirty="0"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( 6070 , 8090, 0010)</a:t>
              </a: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9A5DB0CF-C33B-49ED-92AB-D528AE0AC5B8}"/>
                </a:ext>
              </a:extLst>
            </p:cNvPr>
            <p:cNvSpPr/>
            <p:nvPr/>
          </p:nvSpPr>
          <p:spPr>
            <a:xfrm>
              <a:off x="434512" y="1943931"/>
              <a:ext cx="6646103" cy="2727129"/>
            </a:xfrm>
            <a:prstGeom prst="rect">
              <a:avLst/>
            </a:prstGeom>
            <a:noFill/>
            <a:ln>
              <a:solidFill>
                <a:srgbClr val="C5E0B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F025A86A-4A96-4FE6-8364-7002D139BA12}"/>
              </a:ext>
            </a:extLst>
          </p:cNvPr>
          <p:cNvSpPr txBox="1"/>
          <p:nvPr/>
        </p:nvSpPr>
        <p:spPr>
          <a:xfrm>
            <a:off x="801087" y="1089234"/>
            <a:ext cx="10637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따라서 정확도를 올리기 위해 정확도가 낮아지는 구간을 줄이기 위해</a:t>
            </a:r>
            <a:r>
              <a:rPr lang="en-US" altLang="ko-KR" b="1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,</a:t>
            </a: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7562FC93-91DF-4BEF-BDAF-AE2F174589DB}"/>
              </a:ext>
            </a:extLst>
          </p:cNvPr>
          <p:cNvSpPr/>
          <p:nvPr/>
        </p:nvSpPr>
        <p:spPr>
          <a:xfrm>
            <a:off x="8382000" y="4887422"/>
            <a:ext cx="2042161" cy="327188"/>
          </a:xfrm>
          <a:prstGeom prst="roundRect">
            <a:avLst/>
          </a:prstGeom>
          <a:solidFill>
            <a:schemeClr val="accent6">
              <a:lumMod val="40000"/>
              <a:lumOff val="60000"/>
              <a:alpha val="83000"/>
            </a:schemeClr>
          </a:solidFill>
          <a:ln>
            <a:noFill/>
          </a:ln>
          <a:effectLst>
            <a:outerShdw blurRad="50800" dist="38100" dir="2700000" sx="102000" sy="102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269C74F-5835-4724-831D-12D88D6DCD70}"/>
              </a:ext>
            </a:extLst>
          </p:cNvPr>
          <p:cNvSpPr txBox="1"/>
          <p:nvPr/>
        </p:nvSpPr>
        <p:spPr>
          <a:xfrm>
            <a:off x="7352164" y="2690842"/>
            <a:ext cx="4987443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단어 수 약 </a:t>
            </a:r>
            <a:r>
              <a:rPr lang="en-US" altLang="ko-KR" sz="1400" dirty="0">
                <a:solidFill>
                  <a:srgbClr val="FF0000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38600</a:t>
            </a:r>
            <a:r>
              <a:rPr lang="ko-KR" altLang="en-US" sz="1400" dirty="0">
                <a:solidFill>
                  <a:srgbClr val="FF0000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개</a:t>
            </a:r>
            <a:endParaRPr lang="en-US" altLang="ko-KR" sz="1400" dirty="0">
              <a:solidFill>
                <a:srgbClr val="FF0000"/>
              </a:solidFill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r>
              <a:rPr lang="ko-KR" altLang="en-US" sz="1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년도 별 </a:t>
            </a:r>
            <a:r>
              <a:rPr lang="en-US" altLang="ko-KR" sz="1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Labeling</a:t>
            </a:r>
          </a:p>
          <a:p>
            <a:endParaRPr lang="en-US" altLang="ko-KR" sz="14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r>
              <a:rPr lang="en-US" altLang="ko-KR" sz="1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	(1960 , </a:t>
            </a:r>
            <a:r>
              <a:rPr lang="en-US" altLang="ko-KR" sz="1400" dirty="0">
                <a:solidFill>
                  <a:srgbClr val="00B050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1</a:t>
            </a:r>
            <a:r>
              <a:rPr lang="en-US" altLang="ko-KR" sz="1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)</a:t>
            </a:r>
          </a:p>
          <a:p>
            <a:r>
              <a:rPr lang="en-US" altLang="ko-KR" sz="1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	(1970 , </a:t>
            </a:r>
            <a:r>
              <a:rPr lang="en-US" altLang="ko-KR" sz="1400" dirty="0">
                <a:solidFill>
                  <a:srgbClr val="00B050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1</a:t>
            </a:r>
            <a:r>
              <a:rPr lang="en-US" altLang="ko-KR" sz="1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)</a:t>
            </a:r>
          </a:p>
          <a:p>
            <a:r>
              <a:rPr lang="en-US" altLang="ko-KR" sz="1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	(1980 , </a:t>
            </a:r>
            <a:r>
              <a:rPr lang="en-US" altLang="ko-KR" sz="1400" dirty="0">
                <a:solidFill>
                  <a:srgbClr val="FFC000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2</a:t>
            </a:r>
            <a:r>
              <a:rPr lang="en-US" altLang="ko-KR" sz="1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)</a:t>
            </a:r>
          </a:p>
          <a:p>
            <a:r>
              <a:rPr lang="en-US" altLang="ko-KR" sz="1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	(1990 , </a:t>
            </a:r>
            <a:r>
              <a:rPr lang="en-US" altLang="ko-KR" sz="1400" dirty="0">
                <a:solidFill>
                  <a:srgbClr val="FFC000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2</a:t>
            </a:r>
            <a:r>
              <a:rPr lang="en-US" altLang="ko-KR" sz="1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)</a:t>
            </a:r>
          </a:p>
          <a:p>
            <a:r>
              <a:rPr lang="en-US" altLang="ko-KR" sz="1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	(2000 , </a:t>
            </a:r>
            <a:r>
              <a:rPr lang="en-US" altLang="ko-KR" sz="1400" dirty="0">
                <a:solidFill>
                  <a:srgbClr val="0070C0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3</a:t>
            </a:r>
            <a:r>
              <a:rPr lang="en-US" altLang="ko-KR" sz="1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)</a:t>
            </a:r>
          </a:p>
          <a:p>
            <a:r>
              <a:rPr lang="en-US" altLang="ko-KR" sz="1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	(2010 , </a:t>
            </a:r>
            <a:r>
              <a:rPr lang="en-US" altLang="ko-KR" sz="1400" dirty="0">
                <a:solidFill>
                  <a:srgbClr val="0070C0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3</a:t>
            </a:r>
            <a:r>
              <a:rPr lang="en-US" altLang="ko-KR" sz="1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)</a:t>
            </a:r>
          </a:p>
          <a:p>
            <a:endParaRPr lang="en-US" altLang="ko-KR" sz="14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r>
              <a:rPr lang="en-US" altLang="ko-KR" sz="1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	</a:t>
            </a:r>
            <a:r>
              <a:rPr lang="en-US" altLang="ko-KR" dirty="0">
                <a:solidFill>
                  <a:srgbClr val="FF0000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=&gt;</a:t>
            </a:r>
            <a:r>
              <a:rPr lang="en-US" altLang="ko-KR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</a:t>
            </a:r>
            <a:r>
              <a:rPr lang="ko-KR" altLang="en-US" dirty="0">
                <a:solidFill>
                  <a:srgbClr val="FF0000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딥러닝 정확도</a:t>
            </a:r>
            <a:r>
              <a:rPr lang="en-US" altLang="ko-KR" dirty="0">
                <a:solidFill>
                  <a:srgbClr val="FF0000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 80%</a:t>
            </a:r>
            <a:r>
              <a:rPr lang="en-US" altLang="ko-KR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</a:t>
            </a:r>
            <a:endParaRPr lang="en-US" altLang="ko-KR" sz="1400" dirty="0">
              <a:solidFill>
                <a:srgbClr val="FF0000"/>
              </a:solidFill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</p:txBody>
      </p:sp>
      <p:pic>
        <p:nvPicPr>
          <p:cNvPr id="7" name="그림 6" descr="텍스트, 영수증, 스크린샷이(가) 표시된 사진&#10;&#10;자동 생성된 설명">
            <a:extLst>
              <a:ext uri="{FF2B5EF4-FFF2-40B4-BE49-F238E27FC236}">
                <a16:creationId xmlns:a16="http://schemas.microsoft.com/office/drawing/2014/main" id="{31145CEF-0EF1-48ED-86D3-13372DA34A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179" y="3061748"/>
            <a:ext cx="3633449" cy="166960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44FA70D-F916-4910-8455-9EC4DBEB46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3278" y="2926105"/>
            <a:ext cx="2690928" cy="1897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9768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A43F0CC-D348-4D44-8CFD-30F278693C2E}"/>
              </a:ext>
            </a:extLst>
          </p:cNvPr>
          <p:cNvSpPr/>
          <p:nvPr/>
        </p:nvSpPr>
        <p:spPr>
          <a:xfrm>
            <a:off x="0" y="0"/>
            <a:ext cx="12187712" cy="6858000"/>
          </a:xfrm>
          <a:prstGeom prst="rect">
            <a:avLst/>
          </a:prstGeom>
          <a:solidFill>
            <a:srgbClr val="C5E0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E12D213F-4441-414E-A346-43FC6C7C2489}"/>
              </a:ext>
            </a:extLst>
          </p:cNvPr>
          <p:cNvGrpSpPr/>
          <p:nvPr/>
        </p:nvGrpSpPr>
        <p:grpSpPr>
          <a:xfrm>
            <a:off x="167300" y="982770"/>
            <a:ext cx="11905095" cy="5418134"/>
            <a:chOff x="-5969340" y="1145628"/>
            <a:chExt cx="11905095" cy="5418134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E3348D31-25C9-4B8C-8738-2443D10FE474}"/>
                </a:ext>
              </a:extLst>
            </p:cNvPr>
            <p:cNvSpPr/>
            <p:nvPr/>
          </p:nvSpPr>
          <p:spPr>
            <a:xfrm>
              <a:off x="-5969340" y="1145628"/>
              <a:ext cx="11905095" cy="541813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EB65111-7DF8-46D3-8134-3C95AFA243A1}"/>
                </a:ext>
              </a:extLst>
            </p:cNvPr>
            <p:cNvSpPr txBox="1"/>
            <p:nvPr/>
          </p:nvSpPr>
          <p:spPr>
            <a:xfrm>
              <a:off x="-1532529" y="6201357"/>
              <a:ext cx="206585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1400" dirty="0">
                <a:solidFill>
                  <a:srgbClr val="FF0000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endParaRPr>
            </a:p>
          </p:txBody>
        </p:sp>
      </p:grp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DCC2E1EB-71B6-4BDF-9E44-FC918E0992C1}"/>
              </a:ext>
            </a:extLst>
          </p:cNvPr>
          <p:cNvGrpSpPr/>
          <p:nvPr/>
        </p:nvGrpSpPr>
        <p:grpSpPr>
          <a:xfrm>
            <a:off x="-4586394" y="54988"/>
            <a:ext cx="10768603" cy="593342"/>
            <a:chOff x="-1505900" y="3628733"/>
            <a:chExt cx="10768603" cy="593342"/>
          </a:xfrm>
        </p:grpSpPr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9357BE86-161E-4D1D-A190-255F44F2C89D}"/>
                </a:ext>
              </a:extLst>
            </p:cNvPr>
            <p:cNvSpPr txBox="1"/>
            <p:nvPr/>
          </p:nvSpPr>
          <p:spPr>
            <a:xfrm>
              <a:off x="3084782" y="3637300"/>
              <a:ext cx="617792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>
                  <a:solidFill>
                    <a:schemeClr val="accent6">
                      <a:lumMod val="75000"/>
                    </a:schemeClr>
                  </a:solidFill>
                  <a:latin typeface="a장미다방" panose="02020600000000000000" pitchFamily="18" charset="-127"/>
                  <a:ea typeface="a장미다방" panose="02020600000000000000" pitchFamily="18" charset="-127"/>
                </a:rPr>
                <a:t>오늘</a:t>
              </a:r>
              <a:r>
                <a:rPr lang="ko-KR" altLang="en-US" sz="1600" b="1" dirty="0">
                  <a:solidFill>
                    <a:schemeClr val="bg1"/>
                  </a:solidFill>
                  <a:latin typeface="a장미다방" panose="02020600000000000000" pitchFamily="18" charset="-127"/>
                  <a:ea typeface="a장미다방" panose="02020600000000000000" pitchFamily="18" charset="-127"/>
                </a:rPr>
                <a:t> </a:t>
              </a:r>
              <a:r>
                <a:rPr lang="ko-KR" altLang="en-US" sz="1600" b="1" dirty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a장미다방" panose="02020600000000000000" pitchFamily="18" charset="-127"/>
                  <a:ea typeface="a장미다방" panose="02020600000000000000" pitchFamily="18" charset="-127"/>
                </a:rPr>
                <a:t>뭐</a:t>
              </a:r>
              <a:r>
                <a:rPr lang="ko-KR" altLang="en-US" sz="1600" b="1" dirty="0">
                  <a:solidFill>
                    <a:schemeClr val="bg1"/>
                  </a:solidFill>
                  <a:latin typeface="a장미다방" panose="02020600000000000000" pitchFamily="18" charset="-127"/>
                  <a:ea typeface="a장미다방" panose="02020600000000000000" pitchFamily="18" charset="-127"/>
                </a:rPr>
                <a:t> </a:t>
              </a:r>
              <a:r>
                <a:rPr lang="ko-KR" altLang="en-US" sz="1600" b="1" dirty="0">
                  <a:solidFill>
                    <a:schemeClr val="accent6">
                      <a:lumMod val="75000"/>
                    </a:schemeClr>
                  </a:solidFill>
                  <a:latin typeface="a장미다방" panose="02020600000000000000" pitchFamily="18" charset="-127"/>
                  <a:ea typeface="a장미다방" panose="02020600000000000000" pitchFamily="18" charset="-127"/>
                </a:rPr>
                <a:t>듣지</a:t>
              </a:r>
              <a:r>
                <a:rPr lang="en-US" altLang="ko-KR" sz="1600" b="1" dirty="0">
                  <a:solidFill>
                    <a:schemeClr val="accent6">
                      <a:lumMod val="75000"/>
                    </a:schemeClr>
                  </a:solidFill>
                  <a:latin typeface="a장미다방" panose="02020600000000000000" pitchFamily="18" charset="-127"/>
                  <a:ea typeface="a장미다방" panose="02020600000000000000" pitchFamily="18" charset="-127"/>
                </a:rPr>
                <a:t>?</a:t>
              </a:r>
              <a:endParaRPr lang="ko-KR" altLang="en-US" sz="1600" b="1" dirty="0">
                <a:solidFill>
                  <a:schemeClr val="accent6">
                    <a:lumMod val="75000"/>
                  </a:schemeClr>
                </a:solidFill>
                <a:latin typeface="a장미다방" panose="02020600000000000000" pitchFamily="18" charset="-127"/>
                <a:ea typeface="a장미다방" panose="02020600000000000000" pitchFamily="18" charset="-127"/>
              </a:endParaRPr>
            </a:p>
            <a:p>
              <a:endParaRPr lang="ko-KR" altLang="en-US" sz="1600" dirty="0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4328AA00-9226-454F-ADD9-7B667A3B11B4}"/>
                </a:ext>
              </a:extLst>
            </p:cNvPr>
            <p:cNvSpPr txBox="1"/>
            <p:nvPr/>
          </p:nvSpPr>
          <p:spPr>
            <a:xfrm>
              <a:off x="-1505900" y="3628733"/>
              <a:ext cx="10677455" cy="338554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srgbClr val="00B050"/>
                  </a:solidFill>
                  <a:latin typeface="a장미다방" panose="02020600000000000000" pitchFamily="18" charset="-127"/>
                  <a:ea typeface="a장미다방" panose="02020600000000000000" pitchFamily="18" charset="-127"/>
                </a:rPr>
                <a:t>오늘</a:t>
              </a:r>
              <a:r>
                <a:rPr lang="ko-KR" altLang="en-US" sz="1600" b="1" dirty="0">
                  <a:solidFill>
                    <a:schemeClr val="bg1"/>
                  </a:solidFill>
                  <a:latin typeface="a장미다방" panose="02020600000000000000" pitchFamily="18" charset="-127"/>
                  <a:ea typeface="a장미다방" panose="02020600000000000000" pitchFamily="18" charset="-127"/>
                </a:rPr>
                <a:t> </a:t>
              </a:r>
              <a:r>
                <a:rPr lang="ko-KR" altLang="en-US" sz="1600" b="1" dirty="0">
                  <a:solidFill>
                    <a:schemeClr val="accent6">
                      <a:lumMod val="75000"/>
                    </a:schemeClr>
                  </a:solidFill>
                  <a:latin typeface="a장미다방" panose="02020600000000000000" pitchFamily="18" charset="-127"/>
                  <a:ea typeface="a장미다방" panose="02020600000000000000" pitchFamily="18" charset="-127"/>
                </a:rPr>
                <a:t>뭐</a:t>
              </a:r>
              <a:r>
                <a:rPr lang="ko-KR" altLang="en-US" sz="1600" b="1" dirty="0">
                  <a:solidFill>
                    <a:schemeClr val="bg1"/>
                  </a:solidFill>
                  <a:latin typeface="a장미다방" panose="02020600000000000000" pitchFamily="18" charset="-127"/>
                  <a:ea typeface="a장미다방" panose="02020600000000000000" pitchFamily="18" charset="-127"/>
                </a:rPr>
                <a:t> </a:t>
              </a:r>
              <a:r>
                <a:rPr lang="ko-KR" altLang="en-US" sz="1600" b="1" dirty="0">
                  <a:solidFill>
                    <a:srgbClr val="00B050"/>
                  </a:solidFill>
                  <a:latin typeface="a장미다방" panose="02020600000000000000" pitchFamily="18" charset="-127"/>
                  <a:ea typeface="a장미다방" panose="02020600000000000000" pitchFamily="18" charset="-127"/>
                </a:rPr>
                <a:t>듣지</a:t>
              </a:r>
              <a:r>
                <a:rPr lang="en-US" altLang="ko-KR" sz="1600" b="1" dirty="0">
                  <a:solidFill>
                    <a:srgbClr val="00B050"/>
                  </a:solidFill>
                  <a:latin typeface="a장미다방" panose="02020600000000000000" pitchFamily="18" charset="-127"/>
                  <a:ea typeface="a장미다방" panose="02020600000000000000" pitchFamily="18" charset="-127"/>
                </a:rPr>
                <a:t>?</a:t>
              </a:r>
              <a:endParaRPr lang="ko-KR" altLang="en-US" sz="1600" b="1" dirty="0">
                <a:solidFill>
                  <a:srgbClr val="00B050"/>
                </a:solidFill>
                <a:latin typeface="a장미다방" panose="02020600000000000000" pitchFamily="18" charset="-127"/>
                <a:ea typeface="a장미다방" panose="02020600000000000000" pitchFamily="18" charset="-127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0982A4F7-26FF-4F21-8F2C-43E179580072}"/>
              </a:ext>
            </a:extLst>
          </p:cNvPr>
          <p:cNvGrpSpPr/>
          <p:nvPr/>
        </p:nvGrpSpPr>
        <p:grpSpPr>
          <a:xfrm>
            <a:off x="-255955" y="457097"/>
            <a:ext cx="3572956" cy="348043"/>
            <a:chOff x="-297766" y="457097"/>
            <a:chExt cx="2513625" cy="348043"/>
          </a:xfrm>
        </p:grpSpPr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01A11898-67B0-49EC-901F-59FAFE1719F7}"/>
                </a:ext>
              </a:extLst>
            </p:cNvPr>
            <p:cNvSpPr/>
            <p:nvPr/>
          </p:nvSpPr>
          <p:spPr>
            <a:xfrm>
              <a:off x="0" y="457097"/>
              <a:ext cx="1999470" cy="34588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sx="102000" sy="102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0CCB1FC-5AFF-4DE8-B269-685CC05E97EE}"/>
                </a:ext>
              </a:extLst>
            </p:cNvPr>
            <p:cNvSpPr txBox="1"/>
            <p:nvPr/>
          </p:nvSpPr>
          <p:spPr>
            <a:xfrm>
              <a:off x="-297766" y="466586"/>
              <a:ext cx="2513625" cy="338554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accent6">
                      <a:lumMod val="50000"/>
                    </a:schemeClr>
                  </a:solidFill>
                  <a:latin typeface="a아시아헤드2" panose="02020600000000000000" pitchFamily="18" charset="-127"/>
                  <a:ea typeface="a아시아헤드2" panose="02020600000000000000" pitchFamily="18" charset="-127"/>
                </a:rPr>
                <a:t>Playlist – </a:t>
              </a:r>
              <a:r>
                <a:rPr lang="ko-KR" altLang="en-US" sz="1600" dirty="0">
                  <a:solidFill>
                    <a:schemeClr val="accent6">
                      <a:lumMod val="50000"/>
                    </a:schemeClr>
                  </a:solidFill>
                  <a:latin typeface="a아시아헤드2" panose="02020600000000000000" pitchFamily="18" charset="-127"/>
                  <a:ea typeface="a아시아헤드2" panose="02020600000000000000" pitchFamily="18" charset="-127"/>
                </a:rPr>
                <a:t>모델링 </a:t>
              </a:r>
              <a:r>
                <a:rPr lang="en-US" altLang="ko-KR" sz="1600" dirty="0">
                  <a:solidFill>
                    <a:schemeClr val="accent6">
                      <a:lumMod val="50000"/>
                    </a:schemeClr>
                  </a:solidFill>
                  <a:latin typeface="a아시아헤드2" panose="02020600000000000000" pitchFamily="18" charset="-127"/>
                  <a:ea typeface="a아시아헤드2" panose="02020600000000000000" pitchFamily="18" charset="-127"/>
                </a:rPr>
                <a:t>&amp; </a:t>
              </a:r>
              <a:r>
                <a:rPr lang="ko-KR" altLang="en-US" sz="1600" dirty="0">
                  <a:solidFill>
                    <a:schemeClr val="accent6">
                      <a:lumMod val="50000"/>
                    </a:schemeClr>
                  </a:solidFill>
                  <a:latin typeface="a아시아헤드2" panose="02020600000000000000" pitchFamily="18" charset="-127"/>
                  <a:ea typeface="a아시아헤드2" panose="02020600000000000000" pitchFamily="18" charset="-127"/>
                </a:rPr>
                <a:t>워드 </a:t>
              </a:r>
              <a:r>
                <a:rPr lang="ko-KR" altLang="en-US" sz="1600" dirty="0" err="1">
                  <a:solidFill>
                    <a:schemeClr val="accent6">
                      <a:lumMod val="50000"/>
                    </a:schemeClr>
                  </a:solidFill>
                  <a:latin typeface="a아시아헤드2" panose="02020600000000000000" pitchFamily="18" charset="-127"/>
                  <a:ea typeface="a아시아헤드2" panose="02020600000000000000" pitchFamily="18" charset="-127"/>
                </a:rPr>
                <a:t>임베딩</a:t>
              </a:r>
              <a:endParaRPr lang="en-US" altLang="ko-KR" sz="1600" dirty="0">
                <a:solidFill>
                  <a:schemeClr val="accent6">
                    <a:lumMod val="50000"/>
                  </a:schemeClr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A7956740-D29E-4A3A-B850-48D01FF814F3}"/>
              </a:ext>
            </a:extLst>
          </p:cNvPr>
          <p:cNvSpPr txBox="1"/>
          <p:nvPr/>
        </p:nvSpPr>
        <p:spPr>
          <a:xfrm>
            <a:off x="777240" y="1656164"/>
            <a:ext cx="106375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시대별 차트는 모든 데이터와 차이를 두기 위해서 모든 데이터에서 상위권에 있던 단어 </a:t>
            </a:r>
            <a:r>
              <a:rPr lang="en-US" altLang="ko-KR" sz="1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10</a:t>
            </a:r>
            <a:r>
              <a:rPr lang="ko-KR" altLang="en-US" sz="1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개 제외 </a:t>
            </a:r>
            <a:r>
              <a:rPr lang="en-US" altLang="ko-KR" sz="1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(</a:t>
            </a:r>
            <a:r>
              <a:rPr lang="ko-KR" altLang="en-US" sz="1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시대별 특징을 반영하기 위해</a:t>
            </a:r>
            <a:r>
              <a:rPr lang="en-US" altLang="ko-KR" sz="1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)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025A86A-4A96-4FE6-8364-7002D139BA12}"/>
              </a:ext>
            </a:extLst>
          </p:cNvPr>
          <p:cNvSpPr txBox="1"/>
          <p:nvPr/>
        </p:nvSpPr>
        <p:spPr>
          <a:xfrm>
            <a:off x="801087" y="1089234"/>
            <a:ext cx="10637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>
                <a:latin typeface="a아시아헤드1" panose="02020600000000000000" pitchFamily="18" charset="-127"/>
                <a:ea typeface="a아시아헤드1" panose="02020600000000000000" pitchFamily="18" charset="-127"/>
              </a:rPr>
              <a:t>전처리</a:t>
            </a:r>
            <a:r>
              <a:rPr lang="ko-KR" altLang="en-US" b="1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방식으로 명사 추출 후</a:t>
            </a:r>
            <a:r>
              <a:rPr lang="ko-KR" altLang="en-US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</a:t>
            </a:r>
            <a:r>
              <a:rPr lang="ko-KR" altLang="en-US" b="1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노래 가사 워드 클라우드 </a:t>
            </a:r>
            <a:r>
              <a:rPr lang="ko-KR" altLang="en-US" b="1" dirty="0" err="1">
                <a:latin typeface="a아시아헤드1" panose="02020600000000000000" pitchFamily="18" charset="-127"/>
                <a:ea typeface="a아시아헤드1" panose="02020600000000000000" pitchFamily="18" charset="-127"/>
              </a:rPr>
              <a:t>를</a:t>
            </a:r>
            <a:r>
              <a:rPr lang="ko-KR" altLang="en-US" b="1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통한 시대별 가사 특징</a:t>
            </a:r>
            <a:endParaRPr lang="en-US" altLang="ko-KR" b="1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71D2055D-3788-4238-9BF3-071A1253BFE6}"/>
              </a:ext>
            </a:extLst>
          </p:cNvPr>
          <p:cNvGrpSpPr/>
          <p:nvPr/>
        </p:nvGrpSpPr>
        <p:grpSpPr>
          <a:xfrm>
            <a:off x="563806" y="2047940"/>
            <a:ext cx="10966634" cy="2829595"/>
            <a:chOff x="563806" y="2749444"/>
            <a:chExt cx="10966634" cy="2829595"/>
          </a:xfrm>
        </p:grpSpPr>
        <p:pic>
          <p:nvPicPr>
            <p:cNvPr id="5" name="그림 4" descr="텍스트이(가) 표시된 사진&#10;&#10;자동 생성된 설명">
              <a:extLst>
                <a:ext uri="{FF2B5EF4-FFF2-40B4-BE49-F238E27FC236}">
                  <a16:creationId xmlns:a16="http://schemas.microsoft.com/office/drawing/2014/main" id="{AD42840D-81E6-426E-BD44-2EE7264F63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49571" y="2790823"/>
              <a:ext cx="2737461" cy="2737461"/>
            </a:xfrm>
            <a:prstGeom prst="rect">
              <a:avLst/>
            </a:prstGeom>
          </p:spPr>
        </p:pic>
        <p:pic>
          <p:nvPicPr>
            <p:cNvPr id="16" name="그림 15" descr="지도이(가) 표시된 사진&#10;&#10;자동 생성된 설명">
              <a:extLst>
                <a:ext uri="{FF2B5EF4-FFF2-40B4-BE49-F238E27FC236}">
                  <a16:creationId xmlns:a16="http://schemas.microsoft.com/office/drawing/2014/main" id="{45CE457B-E2B5-48BC-BC64-1990518F0B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1087" y="2749444"/>
              <a:ext cx="1928844" cy="2500173"/>
            </a:xfrm>
            <a:prstGeom prst="rect">
              <a:avLst/>
            </a:prstGeom>
          </p:spPr>
        </p:pic>
        <p:pic>
          <p:nvPicPr>
            <p:cNvPr id="21" name="그림 20" descr="텍스트이(가) 표시된 사진&#10;&#10;자동 생성된 설명">
              <a:extLst>
                <a:ext uri="{FF2B5EF4-FFF2-40B4-BE49-F238E27FC236}">
                  <a16:creationId xmlns:a16="http://schemas.microsoft.com/office/drawing/2014/main" id="{4F08053B-B0DE-4404-AC6B-2BBE7F6DF81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19847" y="3076488"/>
              <a:ext cx="2894543" cy="2307916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FF5FAD63-449F-4E5A-98E4-9D470391FD0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22846" y="2954699"/>
              <a:ext cx="2507594" cy="2089662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FA0FD94-6058-4C70-BCB6-214CDAF7B94C}"/>
                </a:ext>
              </a:extLst>
            </p:cNvPr>
            <p:cNvSpPr txBox="1"/>
            <p:nvPr/>
          </p:nvSpPr>
          <p:spPr>
            <a:xfrm>
              <a:off x="563806" y="5271262"/>
              <a:ext cx="162510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All-year</a:t>
              </a:r>
              <a:endParaRPr lang="ko-KR" altLang="en-US" sz="1400" dirty="0">
                <a:latin typeface="a아시아헤드1" panose="02020600000000000000" pitchFamily="18" charset="-127"/>
                <a:ea typeface="a아시아헤드1" panose="02020600000000000000" pitchFamily="18" charset="-127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94741235-7923-4C9C-887A-C493C4551CD8}"/>
                </a:ext>
              </a:extLst>
            </p:cNvPr>
            <p:cNvSpPr txBox="1"/>
            <p:nvPr/>
          </p:nvSpPr>
          <p:spPr>
            <a:xfrm>
              <a:off x="3490687" y="5271262"/>
              <a:ext cx="162510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1960-1970</a:t>
              </a:r>
              <a:endParaRPr lang="ko-KR" altLang="en-US" sz="1400" dirty="0">
                <a:latin typeface="a아시아헤드1" panose="02020600000000000000" pitchFamily="18" charset="-127"/>
                <a:ea typeface="a아시아헤드1" panose="02020600000000000000" pitchFamily="18" charset="-127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E50EEC03-4C2F-4DC0-98A6-363362B25E72}"/>
                </a:ext>
              </a:extLst>
            </p:cNvPr>
            <p:cNvSpPr txBox="1"/>
            <p:nvPr/>
          </p:nvSpPr>
          <p:spPr>
            <a:xfrm>
              <a:off x="6754564" y="5249786"/>
              <a:ext cx="162510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1980-1990</a:t>
              </a:r>
              <a:endParaRPr lang="ko-KR" altLang="en-US" sz="1400" dirty="0">
                <a:latin typeface="a아시아헤드1" panose="02020600000000000000" pitchFamily="18" charset="-127"/>
                <a:ea typeface="a아시아헤드1" panose="02020600000000000000" pitchFamily="18" charset="-127"/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E3C6C125-ED67-4925-B920-20F0BAF563DA}"/>
                </a:ext>
              </a:extLst>
            </p:cNvPr>
            <p:cNvSpPr txBox="1"/>
            <p:nvPr/>
          </p:nvSpPr>
          <p:spPr>
            <a:xfrm>
              <a:off x="9460872" y="5270696"/>
              <a:ext cx="162510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2000-2010</a:t>
              </a:r>
              <a:endParaRPr lang="ko-KR" altLang="en-US" sz="1400" dirty="0">
                <a:latin typeface="a아시아헤드1" panose="02020600000000000000" pitchFamily="18" charset="-127"/>
                <a:ea typeface="a아시아헤드1" panose="02020600000000000000" pitchFamily="18" charset="-127"/>
              </a:endParaRPr>
            </a:p>
          </p:txBody>
        </p:sp>
      </p:grp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37531F3-8FC6-417C-BFF2-5AA40AC34290}"/>
              </a:ext>
            </a:extLst>
          </p:cNvPr>
          <p:cNvSpPr/>
          <p:nvPr/>
        </p:nvSpPr>
        <p:spPr>
          <a:xfrm>
            <a:off x="-299128" y="5012843"/>
            <a:ext cx="335097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사랑</a:t>
            </a:r>
            <a:r>
              <a:rPr lang="en-US" altLang="ko-KR" sz="12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, </a:t>
            </a:r>
            <a:r>
              <a:rPr lang="ko-KR" altLang="en-US" sz="12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그대</a:t>
            </a:r>
            <a:r>
              <a:rPr lang="en-US" altLang="ko-KR" sz="12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, </a:t>
            </a:r>
            <a:r>
              <a:rPr lang="ko-KR" altLang="en-US" sz="12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우리</a:t>
            </a:r>
            <a:r>
              <a:rPr lang="en-US" altLang="ko-KR" sz="12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, </a:t>
            </a:r>
            <a:r>
              <a:rPr lang="ko-KR" altLang="en-US" sz="12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마음 등이 </a:t>
            </a:r>
            <a:endParaRPr lang="en-US" altLang="ko-KR" sz="12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pPr algn="ctr"/>
            <a:r>
              <a:rPr lang="ko-KR" altLang="en-US" sz="12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상위권을 차지함</a:t>
            </a:r>
            <a:r>
              <a:rPr lang="en-US" altLang="ko-KR" sz="12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.</a:t>
            </a: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B4479CF4-8D95-49C4-81B2-354F56C2219B}"/>
              </a:ext>
            </a:extLst>
          </p:cNvPr>
          <p:cNvSpPr/>
          <p:nvPr/>
        </p:nvSpPr>
        <p:spPr>
          <a:xfrm>
            <a:off x="2627753" y="5026974"/>
            <a:ext cx="335097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여인</a:t>
            </a:r>
            <a:r>
              <a:rPr lang="en-US" altLang="ko-KR" sz="12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,</a:t>
            </a:r>
            <a:r>
              <a:rPr lang="ko-KR" altLang="en-US" sz="12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낙엽</a:t>
            </a:r>
            <a:r>
              <a:rPr lang="en-US" altLang="ko-KR" sz="12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,</a:t>
            </a:r>
            <a:r>
              <a:rPr lang="ko-KR" altLang="en-US" sz="12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고향</a:t>
            </a:r>
            <a:r>
              <a:rPr lang="en-US" altLang="ko-KR" sz="12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,</a:t>
            </a:r>
            <a:r>
              <a:rPr lang="ko-KR" altLang="en-US" sz="12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아가씨 등</a:t>
            </a:r>
            <a:endParaRPr lang="en-US" altLang="ko-KR" sz="12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pPr algn="ctr"/>
            <a:r>
              <a:rPr lang="ko-KR" altLang="en-US" sz="12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옛날 느낌의 단어들을 볼 수 있음</a:t>
            </a:r>
            <a:endParaRPr lang="en-US" altLang="ko-KR" sz="12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03E2A994-90DF-42A2-A110-AB2D19588E99}"/>
              </a:ext>
            </a:extLst>
          </p:cNvPr>
          <p:cNvSpPr/>
          <p:nvPr/>
        </p:nvSpPr>
        <p:spPr>
          <a:xfrm>
            <a:off x="5891630" y="5026974"/>
            <a:ext cx="335097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옛날 느낌의 단어는 사라지고 </a:t>
            </a:r>
            <a:endParaRPr lang="en-US" altLang="ko-KR" sz="12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pPr algn="ctr"/>
            <a:r>
              <a:rPr lang="ko-KR" altLang="en-US" sz="12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이별</a:t>
            </a:r>
            <a:r>
              <a:rPr lang="en-US" altLang="ko-KR" sz="12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, </a:t>
            </a:r>
            <a:r>
              <a:rPr lang="ko-KR" altLang="en-US" sz="12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추억</a:t>
            </a:r>
            <a:r>
              <a:rPr lang="en-US" altLang="ko-KR" sz="12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, </a:t>
            </a:r>
            <a:r>
              <a:rPr lang="ko-KR" altLang="en-US" sz="12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기억</a:t>
            </a:r>
            <a:r>
              <a:rPr lang="en-US" altLang="ko-KR" sz="12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, </a:t>
            </a:r>
            <a:r>
              <a:rPr lang="ko-KR" altLang="en-US" sz="12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친구 와 같은 단어 등장</a:t>
            </a:r>
            <a:endParaRPr lang="en-US" altLang="ko-KR" sz="12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81CF7275-5EC3-44D0-AE67-F6D0BEEE8293}"/>
              </a:ext>
            </a:extLst>
          </p:cNvPr>
          <p:cNvSpPr/>
          <p:nvPr/>
        </p:nvSpPr>
        <p:spPr>
          <a:xfrm>
            <a:off x="8597938" y="5026974"/>
            <a:ext cx="335097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영어가 많이 보이고 </a:t>
            </a:r>
            <a:endParaRPr lang="en-US" altLang="ko-KR" sz="12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pPr algn="ctr"/>
            <a:r>
              <a:rPr lang="ko-KR" altLang="en-US" sz="12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가사들이 매우 다양해짐</a:t>
            </a:r>
            <a:endParaRPr lang="en-US" altLang="ko-KR" sz="12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263302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A43F0CC-D348-4D44-8CFD-30F278693C2E}"/>
              </a:ext>
            </a:extLst>
          </p:cNvPr>
          <p:cNvSpPr/>
          <p:nvPr/>
        </p:nvSpPr>
        <p:spPr>
          <a:xfrm>
            <a:off x="0" y="0"/>
            <a:ext cx="12187712" cy="6858000"/>
          </a:xfrm>
          <a:prstGeom prst="rect">
            <a:avLst/>
          </a:prstGeom>
          <a:solidFill>
            <a:srgbClr val="C5E0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E12D213F-4441-414E-A346-43FC6C7C2489}"/>
              </a:ext>
            </a:extLst>
          </p:cNvPr>
          <p:cNvGrpSpPr/>
          <p:nvPr/>
        </p:nvGrpSpPr>
        <p:grpSpPr>
          <a:xfrm>
            <a:off x="167300" y="982770"/>
            <a:ext cx="11905095" cy="5418134"/>
            <a:chOff x="-5969340" y="1145628"/>
            <a:chExt cx="11905095" cy="5418134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E3348D31-25C9-4B8C-8738-2443D10FE474}"/>
                </a:ext>
              </a:extLst>
            </p:cNvPr>
            <p:cNvSpPr/>
            <p:nvPr/>
          </p:nvSpPr>
          <p:spPr>
            <a:xfrm>
              <a:off x="-5969340" y="1145628"/>
              <a:ext cx="11905095" cy="541813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EB65111-7DF8-46D3-8134-3C95AFA243A1}"/>
                </a:ext>
              </a:extLst>
            </p:cNvPr>
            <p:cNvSpPr txBox="1"/>
            <p:nvPr/>
          </p:nvSpPr>
          <p:spPr>
            <a:xfrm>
              <a:off x="-1532529" y="6201357"/>
              <a:ext cx="206585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1400" dirty="0">
                <a:solidFill>
                  <a:srgbClr val="FF0000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endParaRPr>
            </a:p>
          </p:txBody>
        </p:sp>
      </p:grp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DCC2E1EB-71B6-4BDF-9E44-FC918E0992C1}"/>
              </a:ext>
            </a:extLst>
          </p:cNvPr>
          <p:cNvGrpSpPr/>
          <p:nvPr/>
        </p:nvGrpSpPr>
        <p:grpSpPr>
          <a:xfrm>
            <a:off x="-4586394" y="54988"/>
            <a:ext cx="10768603" cy="593342"/>
            <a:chOff x="-1505900" y="3628733"/>
            <a:chExt cx="10768603" cy="593342"/>
          </a:xfrm>
        </p:grpSpPr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9357BE86-161E-4D1D-A190-255F44F2C89D}"/>
                </a:ext>
              </a:extLst>
            </p:cNvPr>
            <p:cNvSpPr txBox="1"/>
            <p:nvPr/>
          </p:nvSpPr>
          <p:spPr>
            <a:xfrm>
              <a:off x="3084782" y="3637300"/>
              <a:ext cx="617792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>
                  <a:solidFill>
                    <a:schemeClr val="accent6">
                      <a:lumMod val="75000"/>
                    </a:schemeClr>
                  </a:solidFill>
                  <a:latin typeface="a장미다방" panose="02020600000000000000" pitchFamily="18" charset="-127"/>
                  <a:ea typeface="a장미다방" panose="02020600000000000000" pitchFamily="18" charset="-127"/>
                </a:rPr>
                <a:t>오늘</a:t>
              </a:r>
              <a:r>
                <a:rPr lang="ko-KR" altLang="en-US" sz="1600" b="1" dirty="0">
                  <a:solidFill>
                    <a:schemeClr val="bg1"/>
                  </a:solidFill>
                  <a:latin typeface="a장미다방" panose="02020600000000000000" pitchFamily="18" charset="-127"/>
                  <a:ea typeface="a장미다방" panose="02020600000000000000" pitchFamily="18" charset="-127"/>
                </a:rPr>
                <a:t> </a:t>
              </a:r>
              <a:r>
                <a:rPr lang="ko-KR" altLang="en-US" sz="1600" b="1" dirty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a장미다방" panose="02020600000000000000" pitchFamily="18" charset="-127"/>
                  <a:ea typeface="a장미다방" panose="02020600000000000000" pitchFamily="18" charset="-127"/>
                </a:rPr>
                <a:t>뭐</a:t>
              </a:r>
              <a:r>
                <a:rPr lang="ko-KR" altLang="en-US" sz="1600" b="1" dirty="0">
                  <a:solidFill>
                    <a:schemeClr val="bg1"/>
                  </a:solidFill>
                  <a:latin typeface="a장미다방" panose="02020600000000000000" pitchFamily="18" charset="-127"/>
                  <a:ea typeface="a장미다방" panose="02020600000000000000" pitchFamily="18" charset="-127"/>
                </a:rPr>
                <a:t> </a:t>
              </a:r>
              <a:r>
                <a:rPr lang="ko-KR" altLang="en-US" sz="1600" b="1" dirty="0">
                  <a:solidFill>
                    <a:schemeClr val="accent6">
                      <a:lumMod val="75000"/>
                    </a:schemeClr>
                  </a:solidFill>
                  <a:latin typeface="a장미다방" panose="02020600000000000000" pitchFamily="18" charset="-127"/>
                  <a:ea typeface="a장미다방" panose="02020600000000000000" pitchFamily="18" charset="-127"/>
                </a:rPr>
                <a:t>듣지</a:t>
              </a:r>
              <a:r>
                <a:rPr lang="en-US" altLang="ko-KR" sz="1600" b="1" dirty="0">
                  <a:solidFill>
                    <a:schemeClr val="accent6">
                      <a:lumMod val="75000"/>
                    </a:schemeClr>
                  </a:solidFill>
                  <a:latin typeface="a장미다방" panose="02020600000000000000" pitchFamily="18" charset="-127"/>
                  <a:ea typeface="a장미다방" panose="02020600000000000000" pitchFamily="18" charset="-127"/>
                </a:rPr>
                <a:t>?</a:t>
              </a:r>
              <a:endParaRPr lang="ko-KR" altLang="en-US" sz="1600" b="1" dirty="0">
                <a:solidFill>
                  <a:schemeClr val="accent6">
                    <a:lumMod val="75000"/>
                  </a:schemeClr>
                </a:solidFill>
                <a:latin typeface="a장미다방" panose="02020600000000000000" pitchFamily="18" charset="-127"/>
                <a:ea typeface="a장미다방" panose="02020600000000000000" pitchFamily="18" charset="-127"/>
              </a:endParaRPr>
            </a:p>
            <a:p>
              <a:endParaRPr lang="ko-KR" altLang="en-US" sz="1600" dirty="0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4328AA00-9226-454F-ADD9-7B667A3B11B4}"/>
                </a:ext>
              </a:extLst>
            </p:cNvPr>
            <p:cNvSpPr txBox="1"/>
            <p:nvPr/>
          </p:nvSpPr>
          <p:spPr>
            <a:xfrm>
              <a:off x="-1505900" y="3628733"/>
              <a:ext cx="10677455" cy="338554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srgbClr val="00B050"/>
                  </a:solidFill>
                  <a:latin typeface="a장미다방" panose="02020600000000000000" pitchFamily="18" charset="-127"/>
                  <a:ea typeface="a장미다방" panose="02020600000000000000" pitchFamily="18" charset="-127"/>
                </a:rPr>
                <a:t>오늘</a:t>
              </a:r>
              <a:r>
                <a:rPr lang="ko-KR" altLang="en-US" sz="1600" b="1" dirty="0">
                  <a:solidFill>
                    <a:schemeClr val="bg1"/>
                  </a:solidFill>
                  <a:latin typeface="a장미다방" panose="02020600000000000000" pitchFamily="18" charset="-127"/>
                  <a:ea typeface="a장미다방" panose="02020600000000000000" pitchFamily="18" charset="-127"/>
                </a:rPr>
                <a:t> </a:t>
              </a:r>
              <a:r>
                <a:rPr lang="ko-KR" altLang="en-US" sz="1600" b="1" dirty="0">
                  <a:solidFill>
                    <a:schemeClr val="accent6">
                      <a:lumMod val="75000"/>
                    </a:schemeClr>
                  </a:solidFill>
                  <a:latin typeface="a장미다방" panose="02020600000000000000" pitchFamily="18" charset="-127"/>
                  <a:ea typeface="a장미다방" panose="02020600000000000000" pitchFamily="18" charset="-127"/>
                </a:rPr>
                <a:t>뭐</a:t>
              </a:r>
              <a:r>
                <a:rPr lang="ko-KR" altLang="en-US" sz="1600" b="1" dirty="0">
                  <a:solidFill>
                    <a:schemeClr val="bg1"/>
                  </a:solidFill>
                  <a:latin typeface="a장미다방" panose="02020600000000000000" pitchFamily="18" charset="-127"/>
                  <a:ea typeface="a장미다방" panose="02020600000000000000" pitchFamily="18" charset="-127"/>
                </a:rPr>
                <a:t> </a:t>
              </a:r>
              <a:r>
                <a:rPr lang="ko-KR" altLang="en-US" sz="1600" b="1" dirty="0">
                  <a:solidFill>
                    <a:srgbClr val="00B050"/>
                  </a:solidFill>
                  <a:latin typeface="a장미다방" panose="02020600000000000000" pitchFamily="18" charset="-127"/>
                  <a:ea typeface="a장미다방" panose="02020600000000000000" pitchFamily="18" charset="-127"/>
                </a:rPr>
                <a:t>듣지</a:t>
              </a:r>
              <a:r>
                <a:rPr lang="en-US" altLang="ko-KR" sz="1600" b="1" dirty="0">
                  <a:solidFill>
                    <a:srgbClr val="00B050"/>
                  </a:solidFill>
                  <a:latin typeface="a장미다방" panose="02020600000000000000" pitchFamily="18" charset="-127"/>
                  <a:ea typeface="a장미다방" panose="02020600000000000000" pitchFamily="18" charset="-127"/>
                </a:rPr>
                <a:t>?</a:t>
              </a:r>
              <a:endParaRPr lang="ko-KR" altLang="en-US" sz="1600" b="1" dirty="0">
                <a:solidFill>
                  <a:srgbClr val="00B050"/>
                </a:solidFill>
                <a:latin typeface="a장미다방" panose="02020600000000000000" pitchFamily="18" charset="-127"/>
                <a:ea typeface="a장미다방" panose="02020600000000000000" pitchFamily="18" charset="-127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0982A4F7-26FF-4F21-8F2C-43E179580072}"/>
              </a:ext>
            </a:extLst>
          </p:cNvPr>
          <p:cNvGrpSpPr/>
          <p:nvPr/>
        </p:nvGrpSpPr>
        <p:grpSpPr>
          <a:xfrm>
            <a:off x="-255955" y="457097"/>
            <a:ext cx="3572956" cy="348043"/>
            <a:chOff x="-297766" y="457097"/>
            <a:chExt cx="2513625" cy="348043"/>
          </a:xfrm>
        </p:grpSpPr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01A11898-67B0-49EC-901F-59FAFE1719F7}"/>
                </a:ext>
              </a:extLst>
            </p:cNvPr>
            <p:cNvSpPr/>
            <p:nvPr/>
          </p:nvSpPr>
          <p:spPr>
            <a:xfrm>
              <a:off x="0" y="457097"/>
              <a:ext cx="1999470" cy="34588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sx="102000" sy="102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0CCB1FC-5AFF-4DE8-B269-685CC05E97EE}"/>
                </a:ext>
              </a:extLst>
            </p:cNvPr>
            <p:cNvSpPr txBox="1"/>
            <p:nvPr/>
          </p:nvSpPr>
          <p:spPr>
            <a:xfrm>
              <a:off x="-297766" y="466586"/>
              <a:ext cx="2513625" cy="338554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accent6">
                      <a:lumMod val="50000"/>
                    </a:schemeClr>
                  </a:solidFill>
                  <a:latin typeface="a아시아헤드2" panose="02020600000000000000" pitchFamily="18" charset="-127"/>
                  <a:ea typeface="a아시아헤드2" panose="02020600000000000000" pitchFamily="18" charset="-127"/>
                </a:rPr>
                <a:t>Playlist – </a:t>
              </a:r>
              <a:r>
                <a:rPr lang="ko-KR" altLang="en-US" sz="1600" dirty="0">
                  <a:solidFill>
                    <a:schemeClr val="accent6">
                      <a:lumMod val="50000"/>
                    </a:schemeClr>
                  </a:solidFill>
                  <a:latin typeface="a아시아헤드2" panose="02020600000000000000" pitchFamily="18" charset="-127"/>
                  <a:ea typeface="a아시아헤드2" panose="02020600000000000000" pitchFamily="18" charset="-127"/>
                </a:rPr>
                <a:t>모델링 </a:t>
              </a:r>
              <a:r>
                <a:rPr lang="en-US" altLang="ko-KR" sz="1600" dirty="0">
                  <a:solidFill>
                    <a:schemeClr val="accent6">
                      <a:lumMod val="50000"/>
                    </a:schemeClr>
                  </a:solidFill>
                  <a:latin typeface="a아시아헤드2" panose="02020600000000000000" pitchFamily="18" charset="-127"/>
                  <a:ea typeface="a아시아헤드2" panose="02020600000000000000" pitchFamily="18" charset="-127"/>
                </a:rPr>
                <a:t>&amp; </a:t>
              </a:r>
              <a:r>
                <a:rPr lang="ko-KR" altLang="en-US" sz="1600" dirty="0">
                  <a:solidFill>
                    <a:schemeClr val="accent6">
                      <a:lumMod val="50000"/>
                    </a:schemeClr>
                  </a:solidFill>
                  <a:latin typeface="a아시아헤드2" panose="02020600000000000000" pitchFamily="18" charset="-127"/>
                  <a:ea typeface="a아시아헤드2" panose="02020600000000000000" pitchFamily="18" charset="-127"/>
                </a:rPr>
                <a:t>워드 </a:t>
              </a:r>
              <a:r>
                <a:rPr lang="ko-KR" altLang="en-US" sz="1600" dirty="0" err="1">
                  <a:solidFill>
                    <a:schemeClr val="accent6">
                      <a:lumMod val="50000"/>
                    </a:schemeClr>
                  </a:solidFill>
                  <a:latin typeface="a아시아헤드2" panose="02020600000000000000" pitchFamily="18" charset="-127"/>
                  <a:ea typeface="a아시아헤드2" panose="02020600000000000000" pitchFamily="18" charset="-127"/>
                </a:rPr>
                <a:t>임베딩</a:t>
              </a:r>
              <a:endParaRPr lang="en-US" altLang="ko-KR" sz="1600" dirty="0">
                <a:solidFill>
                  <a:schemeClr val="accent6">
                    <a:lumMod val="50000"/>
                  </a:schemeClr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A7956740-D29E-4A3A-B850-48D01FF814F3}"/>
              </a:ext>
            </a:extLst>
          </p:cNvPr>
          <p:cNvSpPr txBox="1"/>
          <p:nvPr/>
        </p:nvSpPr>
        <p:spPr>
          <a:xfrm>
            <a:off x="777240" y="1517655"/>
            <a:ext cx="106375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노래 가사의 단어들을 </a:t>
            </a:r>
            <a:r>
              <a:rPr lang="en-US" altLang="ko-KR" sz="1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Word2Vec</a:t>
            </a:r>
            <a:r>
              <a:rPr lang="ko-KR" altLang="en-US" sz="1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을 통해 단어 벡터로 변환하고</a:t>
            </a:r>
            <a:r>
              <a:rPr lang="en-US" altLang="ko-KR" sz="1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, </a:t>
            </a:r>
          </a:p>
          <a:p>
            <a:pPr algn="ctr"/>
            <a:r>
              <a:rPr lang="ko-KR" altLang="en-US" sz="1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이들의 평균으로 문서 벡터를 구함</a:t>
            </a:r>
            <a:r>
              <a:rPr lang="en-US" altLang="ko-KR" sz="1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.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025A86A-4A96-4FE6-8364-7002D139BA12}"/>
              </a:ext>
            </a:extLst>
          </p:cNvPr>
          <p:cNvSpPr txBox="1"/>
          <p:nvPr/>
        </p:nvSpPr>
        <p:spPr>
          <a:xfrm>
            <a:off x="801087" y="1089234"/>
            <a:ext cx="10637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Word2Vec</a:t>
            </a:r>
            <a:r>
              <a:rPr lang="ko-KR" altLang="en-US" b="1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을 이용한 워드 </a:t>
            </a:r>
            <a:r>
              <a:rPr lang="ko-KR" altLang="en-US" b="1" dirty="0" err="1">
                <a:latin typeface="a아시아헤드1" panose="02020600000000000000" pitchFamily="18" charset="-127"/>
                <a:ea typeface="a아시아헤드1" panose="02020600000000000000" pitchFamily="18" charset="-127"/>
              </a:rPr>
              <a:t>임베딩</a:t>
            </a:r>
            <a:endParaRPr lang="en-US" altLang="ko-KR" b="1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02F9BAA-E488-4918-A8E9-1E58741EA2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463" y="3429000"/>
            <a:ext cx="4962811" cy="1682618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3E18936A-D958-4463-AAD7-63D52B6C2D56}"/>
              </a:ext>
            </a:extLst>
          </p:cNvPr>
          <p:cNvSpPr txBox="1"/>
          <p:nvPr/>
        </p:nvSpPr>
        <p:spPr>
          <a:xfrm>
            <a:off x="-517442" y="2670203"/>
            <a:ext cx="6327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ctr">
              <a:buAutoNum type="arabicPeriod"/>
            </a:pPr>
            <a:r>
              <a:rPr lang="ko-KR" altLang="en-US" sz="12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노래 가사를 토큰화를 수행하여 </a:t>
            </a:r>
            <a:r>
              <a:rPr lang="en-US" altLang="ko-KR" sz="12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corpus </a:t>
            </a:r>
            <a:r>
              <a:rPr lang="ko-KR" altLang="en-US" sz="12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리스트에 저장 후 </a:t>
            </a:r>
            <a:r>
              <a:rPr lang="en-US" altLang="ko-KR" sz="12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, </a:t>
            </a:r>
          </a:p>
          <a:p>
            <a:pPr algn="ctr"/>
            <a:r>
              <a:rPr lang="ko-KR" altLang="en-US" sz="12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해당 리스트에서 </a:t>
            </a:r>
            <a:r>
              <a:rPr lang="en-US" altLang="ko-KR" sz="12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Word2Vec </a:t>
            </a:r>
            <a:r>
              <a:rPr lang="ko-KR" altLang="en-US" sz="12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훈련 작업함</a:t>
            </a:r>
            <a:endParaRPr lang="en-US" altLang="ko-KR" sz="12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AE85E14F-07F8-40BC-AE93-6C69177694A6}"/>
              </a:ext>
            </a:extLst>
          </p:cNvPr>
          <p:cNvSpPr txBox="1"/>
          <p:nvPr/>
        </p:nvSpPr>
        <p:spPr>
          <a:xfrm>
            <a:off x="6144547" y="2218505"/>
            <a:ext cx="3261111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2. </a:t>
            </a:r>
            <a:r>
              <a:rPr lang="ko-KR" altLang="en-US" sz="12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사전 훈련된 워드 </a:t>
            </a:r>
            <a:r>
              <a:rPr lang="ko-KR" altLang="en-US" sz="1200" dirty="0" err="1">
                <a:latin typeface="a아시아헤드1" panose="02020600000000000000" pitchFamily="18" charset="-127"/>
                <a:ea typeface="a아시아헤드1" panose="02020600000000000000" pitchFamily="18" charset="-127"/>
              </a:rPr>
              <a:t>임베딩</a:t>
            </a:r>
            <a:r>
              <a:rPr lang="ko-KR" altLang="en-US" sz="12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사용</a:t>
            </a:r>
            <a:endParaRPr lang="en-US" altLang="ko-KR" sz="12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endParaRPr lang="en-US" altLang="ko-KR" sz="2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r>
              <a:rPr lang="en-US" altLang="ko-KR" sz="1200" dirty="0">
                <a:solidFill>
                  <a:srgbClr val="FF0000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 * </a:t>
            </a:r>
            <a:r>
              <a:rPr lang="ko-KR" altLang="en-US" sz="1200" dirty="0">
                <a:solidFill>
                  <a:srgbClr val="FF0000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대부분의 노래 가사가 한국어 인 점을 고려하여 </a:t>
            </a:r>
            <a:endParaRPr lang="en-US" altLang="ko-KR" sz="1200" dirty="0">
              <a:solidFill>
                <a:srgbClr val="FF0000"/>
              </a:solidFill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r>
              <a:rPr lang="ko-KR" altLang="en-US" sz="1200" dirty="0">
                <a:solidFill>
                  <a:srgbClr val="FF0000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한국어가 학습된 </a:t>
            </a:r>
            <a:r>
              <a:rPr lang="en-US" altLang="ko-KR" sz="1200" dirty="0">
                <a:solidFill>
                  <a:srgbClr val="FF0000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Word2Vec</a:t>
            </a:r>
            <a:r>
              <a:rPr lang="ko-KR" altLang="en-US" sz="1200" dirty="0">
                <a:solidFill>
                  <a:srgbClr val="FF0000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 모델을 사용함 </a:t>
            </a:r>
            <a:r>
              <a:rPr lang="en-US" altLang="ko-KR" sz="1200" dirty="0">
                <a:solidFill>
                  <a:srgbClr val="FF0000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(</a:t>
            </a:r>
            <a:r>
              <a:rPr lang="en-US" altLang="ko-KR" sz="1200" dirty="0" err="1">
                <a:solidFill>
                  <a:srgbClr val="FF0000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ko.bin</a:t>
            </a:r>
            <a:r>
              <a:rPr lang="en-US" altLang="ko-KR" sz="1200" dirty="0">
                <a:solidFill>
                  <a:srgbClr val="FF0000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)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17E09EC-A039-4B00-9D30-5DA95CF603E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3818"/>
          <a:stretch/>
        </p:blipFill>
        <p:spPr>
          <a:xfrm>
            <a:off x="6214242" y="2958497"/>
            <a:ext cx="3261111" cy="40989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873B7C7-AB36-4A92-94EE-C3974FB450DC}"/>
              </a:ext>
            </a:extLst>
          </p:cNvPr>
          <p:cNvSpPr txBox="1"/>
          <p:nvPr/>
        </p:nvSpPr>
        <p:spPr>
          <a:xfrm>
            <a:off x="6144546" y="3600968"/>
            <a:ext cx="6327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3. Word2Vec </a:t>
            </a:r>
            <a:r>
              <a:rPr lang="ko-KR" altLang="en-US" sz="12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모델을 이용하면 위치가 근접한 데이터를 유사도가 높은 벡터로 만들어 줌 </a:t>
            </a:r>
            <a:r>
              <a:rPr lang="en-US" altLang="ko-KR" sz="12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.                            </a:t>
            </a:r>
          </a:p>
          <a:p>
            <a:r>
              <a:rPr lang="en-US" altLang="ko-KR" sz="12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   </a:t>
            </a:r>
            <a:r>
              <a:rPr lang="ko-KR" altLang="en-US" sz="12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아래의</a:t>
            </a:r>
            <a:r>
              <a:rPr lang="en-US" altLang="ko-KR" sz="12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</a:t>
            </a:r>
            <a:r>
              <a:rPr lang="ko-KR" altLang="en-US" sz="12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테스트 결과를 보면 알 수 있다 </a:t>
            </a:r>
            <a:r>
              <a:rPr lang="en-US" altLang="ko-KR" sz="12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.</a:t>
            </a:r>
          </a:p>
        </p:txBody>
      </p:sp>
      <p:pic>
        <p:nvPicPr>
          <p:cNvPr id="68" name="그림 67">
            <a:extLst>
              <a:ext uri="{FF2B5EF4-FFF2-40B4-BE49-F238E27FC236}">
                <a16:creationId xmlns:a16="http://schemas.microsoft.com/office/drawing/2014/main" id="{2C02088A-9439-4A79-8B9F-49EC8A94E19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848"/>
          <a:stretch/>
        </p:blipFill>
        <p:spPr>
          <a:xfrm>
            <a:off x="6144547" y="4164261"/>
            <a:ext cx="4398212" cy="2131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5896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A43F0CC-D348-4D44-8CFD-30F278693C2E}"/>
              </a:ext>
            </a:extLst>
          </p:cNvPr>
          <p:cNvSpPr/>
          <p:nvPr/>
        </p:nvSpPr>
        <p:spPr>
          <a:xfrm>
            <a:off x="0" y="0"/>
            <a:ext cx="12187712" cy="6858000"/>
          </a:xfrm>
          <a:prstGeom prst="rect">
            <a:avLst/>
          </a:prstGeom>
          <a:solidFill>
            <a:srgbClr val="C5E0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E12D213F-4441-414E-A346-43FC6C7C2489}"/>
              </a:ext>
            </a:extLst>
          </p:cNvPr>
          <p:cNvGrpSpPr/>
          <p:nvPr/>
        </p:nvGrpSpPr>
        <p:grpSpPr>
          <a:xfrm>
            <a:off x="167300" y="982770"/>
            <a:ext cx="11905095" cy="5418134"/>
            <a:chOff x="-5969340" y="1145628"/>
            <a:chExt cx="11905095" cy="5418134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E3348D31-25C9-4B8C-8738-2443D10FE474}"/>
                </a:ext>
              </a:extLst>
            </p:cNvPr>
            <p:cNvSpPr/>
            <p:nvPr/>
          </p:nvSpPr>
          <p:spPr>
            <a:xfrm>
              <a:off x="-5969340" y="1145628"/>
              <a:ext cx="11905095" cy="541813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EB65111-7DF8-46D3-8134-3C95AFA243A1}"/>
                </a:ext>
              </a:extLst>
            </p:cNvPr>
            <p:cNvSpPr txBox="1"/>
            <p:nvPr/>
          </p:nvSpPr>
          <p:spPr>
            <a:xfrm>
              <a:off x="-1532529" y="6201357"/>
              <a:ext cx="206585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1400" dirty="0">
                <a:solidFill>
                  <a:srgbClr val="FF0000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A55B192D-39F5-43E4-81BA-8F7E7AC114FC}"/>
              </a:ext>
            </a:extLst>
          </p:cNvPr>
          <p:cNvSpPr txBox="1"/>
          <p:nvPr/>
        </p:nvSpPr>
        <p:spPr>
          <a:xfrm>
            <a:off x="4734700" y="2912313"/>
            <a:ext cx="27127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문서 벡터의 수 </a:t>
            </a:r>
            <a:r>
              <a:rPr lang="en-US" altLang="ko-KR" sz="12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: 3218 </a:t>
            </a:r>
            <a:endParaRPr lang="ko-KR" altLang="en-US" sz="12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</p:txBody>
      </p: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DCC2E1EB-71B6-4BDF-9E44-FC918E0992C1}"/>
              </a:ext>
            </a:extLst>
          </p:cNvPr>
          <p:cNvGrpSpPr/>
          <p:nvPr/>
        </p:nvGrpSpPr>
        <p:grpSpPr>
          <a:xfrm>
            <a:off x="-4586394" y="54988"/>
            <a:ext cx="10768603" cy="593342"/>
            <a:chOff x="-1505900" y="3628733"/>
            <a:chExt cx="10768603" cy="593342"/>
          </a:xfrm>
        </p:grpSpPr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9357BE86-161E-4D1D-A190-255F44F2C89D}"/>
                </a:ext>
              </a:extLst>
            </p:cNvPr>
            <p:cNvSpPr txBox="1"/>
            <p:nvPr/>
          </p:nvSpPr>
          <p:spPr>
            <a:xfrm>
              <a:off x="3084782" y="3637300"/>
              <a:ext cx="617792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>
                  <a:solidFill>
                    <a:schemeClr val="accent6">
                      <a:lumMod val="75000"/>
                    </a:schemeClr>
                  </a:solidFill>
                  <a:latin typeface="a장미다방" panose="02020600000000000000" pitchFamily="18" charset="-127"/>
                  <a:ea typeface="a장미다방" panose="02020600000000000000" pitchFamily="18" charset="-127"/>
                </a:rPr>
                <a:t>오늘</a:t>
              </a:r>
              <a:r>
                <a:rPr lang="ko-KR" altLang="en-US" sz="1600" b="1" dirty="0">
                  <a:solidFill>
                    <a:schemeClr val="bg1"/>
                  </a:solidFill>
                  <a:latin typeface="a장미다방" panose="02020600000000000000" pitchFamily="18" charset="-127"/>
                  <a:ea typeface="a장미다방" panose="02020600000000000000" pitchFamily="18" charset="-127"/>
                </a:rPr>
                <a:t> </a:t>
              </a:r>
              <a:r>
                <a:rPr lang="ko-KR" altLang="en-US" sz="1600" b="1" dirty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a장미다방" panose="02020600000000000000" pitchFamily="18" charset="-127"/>
                  <a:ea typeface="a장미다방" panose="02020600000000000000" pitchFamily="18" charset="-127"/>
                </a:rPr>
                <a:t>뭐</a:t>
              </a:r>
              <a:r>
                <a:rPr lang="ko-KR" altLang="en-US" sz="1600" b="1" dirty="0">
                  <a:solidFill>
                    <a:schemeClr val="bg1"/>
                  </a:solidFill>
                  <a:latin typeface="a장미다방" panose="02020600000000000000" pitchFamily="18" charset="-127"/>
                  <a:ea typeface="a장미다방" panose="02020600000000000000" pitchFamily="18" charset="-127"/>
                </a:rPr>
                <a:t> </a:t>
              </a:r>
              <a:r>
                <a:rPr lang="ko-KR" altLang="en-US" sz="1600" b="1" dirty="0">
                  <a:solidFill>
                    <a:schemeClr val="accent6">
                      <a:lumMod val="75000"/>
                    </a:schemeClr>
                  </a:solidFill>
                  <a:latin typeface="a장미다방" panose="02020600000000000000" pitchFamily="18" charset="-127"/>
                  <a:ea typeface="a장미다방" panose="02020600000000000000" pitchFamily="18" charset="-127"/>
                </a:rPr>
                <a:t>듣지</a:t>
              </a:r>
              <a:r>
                <a:rPr lang="en-US" altLang="ko-KR" sz="1600" b="1" dirty="0">
                  <a:solidFill>
                    <a:schemeClr val="accent6">
                      <a:lumMod val="75000"/>
                    </a:schemeClr>
                  </a:solidFill>
                  <a:latin typeface="a장미다방" panose="02020600000000000000" pitchFamily="18" charset="-127"/>
                  <a:ea typeface="a장미다방" panose="02020600000000000000" pitchFamily="18" charset="-127"/>
                </a:rPr>
                <a:t>?</a:t>
              </a:r>
              <a:endParaRPr lang="ko-KR" altLang="en-US" sz="1600" b="1" dirty="0">
                <a:solidFill>
                  <a:schemeClr val="accent6">
                    <a:lumMod val="75000"/>
                  </a:schemeClr>
                </a:solidFill>
                <a:latin typeface="a장미다방" panose="02020600000000000000" pitchFamily="18" charset="-127"/>
                <a:ea typeface="a장미다방" panose="02020600000000000000" pitchFamily="18" charset="-127"/>
              </a:endParaRPr>
            </a:p>
            <a:p>
              <a:endParaRPr lang="ko-KR" altLang="en-US" sz="1600" dirty="0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4328AA00-9226-454F-ADD9-7B667A3B11B4}"/>
                </a:ext>
              </a:extLst>
            </p:cNvPr>
            <p:cNvSpPr txBox="1"/>
            <p:nvPr/>
          </p:nvSpPr>
          <p:spPr>
            <a:xfrm>
              <a:off x="-1505900" y="3628733"/>
              <a:ext cx="10677455" cy="338554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srgbClr val="00B050"/>
                  </a:solidFill>
                  <a:latin typeface="a장미다방" panose="02020600000000000000" pitchFamily="18" charset="-127"/>
                  <a:ea typeface="a장미다방" panose="02020600000000000000" pitchFamily="18" charset="-127"/>
                </a:rPr>
                <a:t>오늘</a:t>
              </a:r>
              <a:r>
                <a:rPr lang="ko-KR" altLang="en-US" sz="1600" b="1" dirty="0">
                  <a:solidFill>
                    <a:schemeClr val="bg1"/>
                  </a:solidFill>
                  <a:latin typeface="a장미다방" panose="02020600000000000000" pitchFamily="18" charset="-127"/>
                  <a:ea typeface="a장미다방" panose="02020600000000000000" pitchFamily="18" charset="-127"/>
                </a:rPr>
                <a:t> </a:t>
              </a:r>
              <a:r>
                <a:rPr lang="ko-KR" altLang="en-US" sz="1600" b="1" dirty="0">
                  <a:solidFill>
                    <a:schemeClr val="accent6">
                      <a:lumMod val="75000"/>
                    </a:schemeClr>
                  </a:solidFill>
                  <a:latin typeface="a장미다방" panose="02020600000000000000" pitchFamily="18" charset="-127"/>
                  <a:ea typeface="a장미다방" panose="02020600000000000000" pitchFamily="18" charset="-127"/>
                </a:rPr>
                <a:t>뭐</a:t>
              </a:r>
              <a:r>
                <a:rPr lang="ko-KR" altLang="en-US" sz="1600" b="1" dirty="0">
                  <a:solidFill>
                    <a:schemeClr val="bg1"/>
                  </a:solidFill>
                  <a:latin typeface="a장미다방" panose="02020600000000000000" pitchFamily="18" charset="-127"/>
                  <a:ea typeface="a장미다방" panose="02020600000000000000" pitchFamily="18" charset="-127"/>
                </a:rPr>
                <a:t> </a:t>
              </a:r>
              <a:r>
                <a:rPr lang="ko-KR" altLang="en-US" sz="1600" b="1" dirty="0">
                  <a:solidFill>
                    <a:srgbClr val="00B050"/>
                  </a:solidFill>
                  <a:latin typeface="a장미다방" panose="02020600000000000000" pitchFamily="18" charset="-127"/>
                  <a:ea typeface="a장미다방" panose="02020600000000000000" pitchFamily="18" charset="-127"/>
                </a:rPr>
                <a:t>듣지</a:t>
              </a:r>
              <a:r>
                <a:rPr lang="en-US" altLang="ko-KR" sz="1600" b="1" dirty="0">
                  <a:solidFill>
                    <a:srgbClr val="00B050"/>
                  </a:solidFill>
                  <a:latin typeface="a장미다방" panose="02020600000000000000" pitchFamily="18" charset="-127"/>
                  <a:ea typeface="a장미다방" panose="02020600000000000000" pitchFamily="18" charset="-127"/>
                </a:rPr>
                <a:t>?</a:t>
              </a:r>
              <a:endParaRPr lang="ko-KR" altLang="en-US" sz="1600" b="1" dirty="0">
                <a:solidFill>
                  <a:srgbClr val="00B050"/>
                </a:solidFill>
                <a:latin typeface="a장미다방" panose="02020600000000000000" pitchFamily="18" charset="-127"/>
                <a:ea typeface="a장미다방" panose="02020600000000000000" pitchFamily="18" charset="-127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0982A4F7-26FF-4F21-8F2C-43E179580072}"/>
              </a:ext>
            </a:extLst>
          </p:cNvPr>
          <p:cNvGrpSpPr/>
          <p:nvPr/>
        </p:nvGrpSpPr>
        <p:grpSpPr>
          <a:xfrm>
            <a:off x="-255955" y="457097"/>
            <a:ext cx="3572956" cy="348043"/>
            <a:chOff x="-297766" y="457097"/>
            <a:chExt cx="2513625" cy="348043"/>
          </a:xfrm>
        </p:grpSpPr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01A11898-67B0-49EC-901F-59FAFE1719F7}"/>
                </a:ext>
              </a:extLst>
            </p:cNvPr>
            <p:cNvSpPr/>
            <p:nvPr/>
          </p:nvSpPr>
          <p:spPr>
            <a:xfrm>
              <a:off x="0" y="457097"/>
              <a:ext cx="1999470" cy="34588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sx="102000" sy="102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0CCB1FC-5AFF-4DE8-B269-685CC05E97EE}"/>
                </a:ext>
              </a:extLst>
            </p:cNvPr>
            <p:cNvSpPr txBox="1"/>
            <p:nvPr/>
          </p:nvSpPr>
          <p:spPr>
            <a:xfrm>
              <a:off x="-297766" y="466586"/>
              <a:ext cx="2513625" cy="338554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accent6">
                      <a:lumMod val="50000"/>
                    </a:schemeClr>
                  </a:solidFill>
                  <a:latin typeface="a아시아헤드2" panose="02020600000000000000" pitchFamily="18" charset="-127"/>
                  <a:ea typeface="a아시아헤드2" panose="02020600000000000000" pitchFamily="18" charset="-127"/>
                </a:rPr>
                <a:t>Playlist – </a:t>
              </a:r>
              <a:r>
                <a:rPr lang="ko-KR" altLang="en-US" sz="1600" dirty="0">
                  <a:solidFill>
                    <a:schemeClr val="accent6">
                      <a:lumMod val="50000"/>
                    </a:schemeClr>
                  </a:solidFill>
                  <a:latin typeface="a아시아헤드2" panose="02020600000000000000" pitchFamily="18" charset="-127"/>
                  <a:ea typeface="a아시아헤드2" panose="02020600000000000000" pitchFamily="18" charset="-127"/>
                </a:rPr>
                <a:t>추천 시스템 구현</a:t>
              </a:r>
              <a:endParaRPr lang="en-US" altLang="ko-KR" sz="1600" dirty="0">
                <a:solidFill>
                  <a:schemeClr val="accent6">
                    <a:lumMod val="50000"/>
                  </a:schemeClr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A7956740-D29E-4A3A-B850-48D01FF814F3}"/>
              </a:ext>
            </a:extLst>
          </p:cNvPr>
          <p:cNvSpPr txBox="1"/>
          <p:nvPr/>
        </p:nvSpPr>
        <p:spPr>
          <a:xfrm>
            <a:off x="777240" y="1517655"/>
            <a:ext cx="106375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변환 된 단어 벡터들의 평균인 문서 벡터에서 코사인 유사도를 구한 후</a:t>
            </a:r>
            <a:r>
              <a:rPr lang="en-US" altLang="ko-KR" sz="1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,</a:t>
            </a:r>
            <a:r>
              <a:rPr lang="ko-KR" altLang="en-US" sz="1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선호하는 노래 가사와 비슷한 노래를 찾아주도록 함</a:t>
            </a:r>
            <a:r>
              <a:rPr lang="en-US" altLang="ko-KR" sz="1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.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025A86A-4A96-4FE6-8364-7002D139BA12}"/>
              </a:ext>
            </a:extLst>
          </p:cNvPr>
          <p:cNvSpPr txBox="1"/>
          <p:nvPr/>
        </p:nvSpPr>
        <p:spPr>
          <a:xfrm>
            <a:off x="801087" y="1089234"/>
            <a:ext cx="10637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노래 가사가 유사한 노래를 추천해주는 서비스 구현 작업</a:t>
            </a:r>
            <a:endParaRPr lang="en-US" altLang="ko-KR" b="1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8DA98B9-0C17-486C-9BEF-9CEC22A005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038" y="2416586"/>
            <a:ext cx="4822190" cy="3533440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3E18936A-D958-4463-AAD7-63D52B6C2D56}"/>
              </a:ext>
            </a:extLst>
          </p:cNvPr>
          <p:cNvSpPr txBox="1"/>
          <p:nvPr/>
        </p:nvSpPr>
        <p:spPr>
          <a:xfrm>
            <a:off x="-1362189" y="2091873"/>
            <a:ext cx="63271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ctr">
              <a:buAutoNum type="arabicPeriod"/>
            </a:pPr>
            <a:r>
              <a:rPr lang="ko-KR" altLang="en-US" sz="12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단어 벡터의 평균 계산을 위한 함수 작성</a:t>
            </a:r>
            <a:endParaRPr lang="en-US" altLang="ko-KR" sz="12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2AF9DBD-0823-4774-BF6A-13E90A6EA5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7342" y="2441336"/>
            <a:ext cx="4027437" cy="428915"/>
          </a:xfrm>
          <a:prstGeom prst="rect">
            <a:avLst/>
          </a:prstGeom>
        </p:spPr>
      </p:pic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A40E1398-959B-438F-9A28-0680997C4FDE}"/>
              </a:ext>
            </a:extLst>
          </p:cNvPr>
          <p:cNvSpPr/>
          <p:nvPr/>
        </p:nvSpPr>
        <p:spPr>
          <a:xfrm>
            <a:off x="4216400" y="2368873"/>
            <a:ext cx="3888378" cy="788024"/>
          </a:xfrm>
          <a:prstGeom prst="roundRect">
            <a:avLst/>
          </a:prstGeom>
          <a:noFill/>
          <a:ln w="38100">
            <a:solidFill>
              <a:srgbClr val="C5E0B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8A64A0B9-6EBD-41DA-9DF3-ED4CB2E0254C}"/>
              </a:ext>
            </a:extLst>
          </p:cNvPr>
          <p:cNvCxnSpPr>
            <a:cxnSpLocks/>
            <a:stCxn id="13" idx="3"/>
            <a:endCxn id="60" idx="0"/>
          </p:cNvCxnSpPr>
          <p:nvPr/>
        </p:nvCxnSpPr>
        <p:spPr>
          <a:xfrm>
            <a:off x="8104778" y="2762885"/>
            <a:ext cx="883609" cy="1448325"/>
          </a:xfrm>
          <a:prstGeom prst="bentConnector2">
            <a:avLst/>
          </a:prstGeom>
          <a:ln w="28575">
            <a:solidFill>
              <a:srgbClr val="C5E0B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29241A53-B759-4AF0-A986-B0DB210D02BA}"/>
              </a:ext>
            </a:extLst>
          </p:cNvPr>
          <p:cNvGrpSpPr/>
          <p:nvPr/>
        </p:nvGrpSpPr>
        <p:grpSpPr>
          <a:xfrm>
            <a:off x="5764910" y="4198452"/>
            <a:ext cx="6020690" cy="1044819"/>
            <a:chOff x="5764910" y="3456546"/>
            <a:chExt cx="6020690" cy="1044819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AE9B1E6-7980-47D5-A6B0-0097EB274199}"/>
                </a:ext>
              </a:extLst>
            </p:cNvPr>
            <p:cNvSpPr txBox="1"/>
            <p:nvPr/>
          </p:nvSpPr>
          <p:spPr>
            <a:xfrm>
              <a:off x="7454226" y="3456546"/>
              <a:ext cx="30683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각 문서 벡터 간의 </a:t>
              </a:r>
              <a:r>
                <a:rPr lang="ko-KR" altLang="en-US" sz="1200" dirty="0">
                  <a:solidFill>
                    <a:srgbClr val="FF0000"/>
                  </a:solidFill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코사인 유사도</a:t>
              </a:r>
              <a:r>
                <a:rPr lang="ko-KR" altLang="en-US" sz="1200" dirty="0"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를 구함</a:t>
              </a:r>
            </a:p>
          </p:txBody>
        </p:sp>
        <p:sp>
          <p:nvSpPr>
            <p:cNvPr id="60" name="사각형: 둥근 모서리 59">
              <a:extLst>
                <a:ext uri="{FF2B5EF4-FFF2-40B4-BE49-F238E27FC236}">
                  <a16:creationId xmlns:a16="http://schemas.microsoft.com/office/drawing/2014/main" id="{4CDA624F-D84C-41DB-BD5E-F3F4C434BD44}"/>
                </a:ext>
              </a:extLst>
            </p:cNvPr>
            <p:cNvSpPr/>
            <p:nvPr/>
          </p:nvSpPr>
          <p:spPr>
            <a:xfrm>
              <a:off x="6191173" y="3469304"/>
              <a:ext cx="5594427" cy="1032061"/>
            </a:xfrm>
            <a:prstGeom prst="roundRect">
              <a:avLst/>
            </a:prstGeom>
            <a:noFill/>
            <a:ln w="38100">
              <a:solidFill>
                <a:srgbClr val="C5E0B4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86422B60-4E61-4831-9305-A6B1A3884A9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46723" y="3859014"/>
              <a:ext cx="5454787" cy="344916"/>
            </a:xfrm>
            <a:prstGeom prst="rect">
              <a:avLst/>
            </a:prstGeom>
          </p:spPr>
        </p:pic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42A1C1D5-773D-4C2A-90DF-2064868626D3}"/>
                </a:ext>
              </a:extLst>
            </p:cNvPr>
            <p:cNvSpPr txBox="1"/>
            <p:nvPr/>
          </p:nvSpPr>
          <p:spPr>
            <a:xfrm>
              <a:off x="5764910" y="4203930"/>
              <a:ext cx="379565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코사인 유사도 매트릭스의 크기 </a:t>
              </a:r>
              <a:r>
                <a:rPr lang="en-US" altLang="ko-KR" sz="1200" dirty="0"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: (3218, 3218)</a:t>
              </a:r>
              <a:endParaRPr lang="ko-KR" altLang="en-US" sz="1200" dirty="0">
                <a:latin typeface="a아시아헤드1" panose="02020600000000000000" pitchFamily="18" charset="-127"/>
                <a:ea typeface="a아시아헤드1" panose="02020600000000000000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227768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A43F0CC-D348-4D44-8CFD-30F278693C2E}"/>
              </a:ext>
            </a:extLst>
          </p:cNvPr>
          <p:cNvSpPr/>
          <p:nvPr/>
        </p:nvSpPr>
        <p:spPr>
          <a:xfrm>
            <a:off x="0" y="0"/>
            <a:ext cx="12187712" cy="6858000"/>
          </a:xfrm>
          <a:prstGeom prst="rect">
            <a:avLst/>
          </a:prstGeom>
          <a:solidFill>
            <a:srgbClr val="C5E0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E12D213F-4441-414E-A346-43FC6C7C2489}"/>
              </a:ext>
            </a:extLst>
          </p:cNvPr>
          <p:cNvGrpSpPr/>
          <p:nvPr/>
        </p:nvGrpSpPr>
        <p:grpSpPr>
          <a:xfrm>
            <a:off x="167300" y="982770"/>
            <a:ext cx="11905095" cy="5418134"/>
            <a:chOff x="-5969340" y="1145628"/>
            <a:chExt cx="11905095" cy="5418134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E3348D31-25C9-4B8C-8738-2443D10FE474}"/>
                </a:ext>
              </a:extLst>
            </p:cNvPr>
            <p:cNvSpPr/>
            <p:nvPr/>
          </p:nvSpPr>
          <p:spPr>
            <a:xfrm>
              <a:off x="-5969340" y="1145628"/>
              <a:ext cx="11905095" cy="541813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EB65111-7DF8-46D3-8134-3C95AFA243A1}"/>
                </a:ext>
              </a:extLst>
            </p:cNvPr>
            <p:cNvSpPr txBox="1"/>
            <p:nvPr/>
          </p:nvSpPr>
          <p:spPr>
            <a:xfrm>
              <a:off x="-1532529" y="6201357"/>
              <a:ext cx="206585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1400" dirty="0">
                <a:solidFill>
                  <a:srgbClr val="FF0000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0982A4F7-26FF-4F21-8F2C-43E179580072}"/>
              </a:ext>
            </a:extLst>
          </p:cNvPr>
          <p:cNvGrpSpPr/>
          <p:nvPr/>
        </p:nvGrpSpPr>
        <p:grpSpPr>
          <a:xfrm>
            <a:off x="-255955" y="457097"/>
            <a:ext cx="3572956" cy="348043"/>
            <a:chOff x="-297766" y="457097"/>
            <a:chExt cx="2513625" cy="348043"/>
          </a:xfrm>
        </p:grpSpPr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01A11898-67B0-49EC-901F-59FAFE1719F7}"/>
                </a:ext>
              </a:extLst>
            </p:cNvPr>
            <p:cNvSpPr/>
            <p:nvPr/>
          </p:nvSpPr>
          <p:spPr>
            <a:xfrm>
              <a:off x="0" y="457097"/>
              <a:ext cx="1999470" cy="34588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sx="102000" sy="102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0CCB1FC-5AFF-4DE8-B269-685CC05E97EE}"/>
                </a:ext>
              </a:extLst>
            </p:cNvPr>
            <p:cNvSpPr txBox="1"/>
            <p:nvPr/>
          </p:nvSpPr>
          <p:spPr>
            <a:xfrm>
              <a:off x="-297766" y="466586"/>
              <a:ext cx="2513625" cy="338554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accent6">
                      <a:lumMod val="50000"/>
                    </a:schemeClr>
                  </a:solidFill>
                  <a:latin typeface="a아시아헤드2" panose="02020600000000000000" pitchFamily="18" charset="-127"/>
                  <a:ea typeface="a아시아헤드2" panose="02020600000000000000" pitchFamily="18" charset="-127"/>
                </a:rPr>
                <a:t>Playlist – </a:t>
              </a:r>
              <a:r>
                <a:rPr lang="ko-KR" altLang="en-US" sz="1600" dirty="0">
                  <a:solidFill>
                    <a:schemeClr val="accent6">
                      <a:lumMod val="50000"/>
                    </a:schemeClr>
                  </a:solidFill>
                  <a:latin typeface="a아시아헤드2" panose="02020600000000000000" pitchFamily="18" charset="-127"/>
                  <a:ea typeface="a아시아헤드2" panose="02020600000000000000" pitchFamily="18" charset="-127"/>
                </a:rPr>
                <a:t>추천 시스템 구현</a:t>
              </a:r>
              <a:endParaRPr lang="en-US" altLang="ko-KR" sz="1600" dirty="0">
                <a:solidFill>
                  <a:schemeClr val="accent6">
                    <a:lumMod val="50000"/>
                  </a:schemeClr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A7956740-D29E-4A3A-B850-48D01FF814F3}"/>
              </a:ext>
            </a:extLst>
          </p:cNvPr>
          <p:cNvSpPr txBox="1"/>
          <p:nvPr/>
        </p:nvSpPr>
        <p:spPr>
          <a:xfrm>
            <a:off x="777240" y="1517655"/>
            <a:ext cx="106375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선택한 노래에 대해 코사인 유사도를 이용하여</a:t>
            </a:r>
            <a:r>
              <a:rPr lang="en-US" altLang="ko-KR" sz="1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, </a:t>
            </a:r>
            <a:r>
              <a:rPr lang="ko-KR" altLang="en-US" sz="1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가장 가사가 유사한 노래를 찾아주는 함수 생성</a:t>
            </a:r>
            <a:endParaRPr lang="en-US" altLang="ko-KR" sz="14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025A86A-4A96-4FE6-8364-7002D139BA12}"/>
              </a:ext>
            </a:extLst>
          </p:cNvPr>
          <p:cNvSpPr txBox="1"/>
          <p:nvPr/>
        </p:nvSpPr>
        <p:spPr>
          <a:xfrm>
            <a:off x="801087" y="1089234"/>
            <a:ext cx="10637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노래 가사가 유사한 노래를 추천해주는 서비스 구현 작업</a:t>
            </a:r>
            <a:endParaRPr lang="en-US" altLang="ko-KR" b="1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E18936A-D958-4463-AAD7-63D52B6C2D56}"/>
              </a:ext>
            </a:extLst>
          </p:cNvPr>
          <p:cNvSpPr txBox="1"/>
          <p:nvPr/>
        </p:nvSpPr>
        <p:spPr>
          <a:xfrm>
            <a:off x="1741049" y="2091873"/>
            <a:ext cx="25367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ctr">
              <a:buAutoNum type="arabicPeriod"/>
            </a:pPr>
            <a:r>
              <a:rPr lang="ko-KR" altLang="en-US" sz="12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추천 함수 생성 작업</a:t>
            </a:r>
            <a:endParaRPr lang="en-US" altLang="ko-KR" sz="12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9373321-653B-4582-AEA6-C8BC18AA40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920" y="2391914"/>
            <a:ext cx="5190655" cy="351783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CFE800A-BEB3-4722-9608-28807CCF56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4746" y="2391914"/>
            <a:ext cx="3333750" cy="304800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DE4A1F68-B7B8-4188-ADA6-52AADA6DAFA9}"/>
              </a:ext>
            </a:extLst>
          </p:cNvPr>
          <p:cNvSpPr txBox="1"/>
          <p:nvPr/>
        </p:nvSpPr>
        <p:spPr>
          <a:xfrm>
            <a:off x="7643253" y="2091873"/>
            <a:ext cx="25367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2.</a:t>
            </a:r>
            <a:r>
              <a:rPr lang="ko-KR" altLang="en-US" sz="12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추천 서비스 함수 실행</a:t>
            </a:r>
            <a:endParaRPr lang="en-US" altLang="ko-KR" sz="12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002E89C-6116-4FA1-9A9F-F1CEB27FEE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2209" y="2787942"/>
            <a:ext cx="5598898" cy="104543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96207CA-1BAB-49E6-B360-336758F32E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2209" y="3924607"/>
            <a:ext cx="5598898" cy="1104741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91C5DE55-C7E6-490B-9B23-CCB5CD200551}"/>
              </a:ext>
            </a:extLst>
          </p:cNvPr>
          <p:cNvSpPr txBox="1"/>
          <p:nvPr/>
        </p:nvSpPr>
        <p:spPr>
          <a:xfrm>
            <a:off x="6735569" y="5206978"/>
            <a:ext cx="49585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노래 가사가 유사한 노래 제목과 앨범 이미지가 </a:t>
            </a:r>
            <a:endParaRPr lang="en-US" altLang="ko-KR" sz="12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pPr algn="ctr"/>
            <a:r>
              <a:rPr lang="ko-KR" altLang="en-US" sz="12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출력되는 것을 볼 수 있음</a:t>
            </a:r>
            <a:r>
              <a:rPr lang="en-US" altLang="ko-KR" sz="12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.</a:t>
            </a: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6A7B92A3-3C75-444F-939B-6C361460933E}"/>
              </a:ext>
            </a:extLst>
          </p:cNvPr>
          <p:cNvGrpSpPr/>
          <p:nvPr/>
        </p:nvGrpSpPr>
        <p:grpSpPr>
          <a:xfrm>
            <a:off x="-4586394" y="54988"/>
            <a:ext cx="10768603" cy="593342"/>
            <a:chOff x="-1505900" y="3628733"/>
            <a:chExt cx="10768603" cy="593342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14FABC31-9209-4779-B512-C95573A66919}"/>
                </a:ext>
              </a:extLst>
            </p:cNvPr>
            <p:cNvSpPr txBox="1"/>
            <p:nvPr/>
          </p:nvSpPr>
          <p:spPr>
            <a:xfrm>
              <a:off x="3084782" y="3637300"/>
              <a:ext cx="617792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>
                  <a:solidFill>
                    <a:schemeClr val="accent6">
                      <a:lumMod val="75000"/>
                    </a:schemeClr>
                  </a:solidFill>
                  <a:latin typeface="a장미다방" panose="02020600000000000000" pitchFamily="18" charset="-127"/>
                  <a:ea typeface="a장미다방" panose="02020600000000000000" pitchFamily="18" charset="-127"/>
                </a:rPr>
                <a:t>오늘</a:t>
              </a:r>
              <a:r>
                <a:rPr lang="ko-KR" altLang="en-US" sz="1600" b="1" dirty="0">
                  <a:solidFill>
                    <a:schemeClr val="bg1"/>
                  </a:solidFill>
                  <a:latin typeface="a장미다방" panose="02020600000000000000" pitchFamily="18" charset="-127"/>
                  <a:ea typeface="a장미다방" panose="02020600000000000000" pitchFamily="18" charset="-127"/>
                </a:rPr>
                <a:t> </a:t>
              </a:r>
              <a:r>
                <a:rPr lang="ko-KR" altLang="en-US" sz="1600" b="1" dirty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a장미다방" panose="02020600000000000000" pitchFamily="18" charset="-127"/>
                  <a:ea typeface="a장미다방" panose="02020600000000000000" pitchFamily="18" charset="-127"/>
                </a:rPr>
                <a:t>뭐</a:t>
              </a:r>
              <a:r>
                <a:rPr lang="ko-KR" altLang="en-US" sz="1600" b="1" dirty="0">
                  <a:solidFill>
                    <a:schemeClr val="bg1"/>
                  </a:solidFill>
                  <a:latin typeface="a장미다방" panose="02020600000000000000" pitchFamily="18" charset="-127"/>
                  <a:ea typeface="a장미다방" panose="02020600000000000000" pitchFamily="18" charset="-127"/>
                </a:rPr>
                <a:t> </a:t>
              </a:r>
              <a:r>
                <a:rPr lang="ko-KR" altLang="en-US" sz="1600" b="1" dirty="0">
                  <a:solidFill>
                    <a:schemeClr val="accent6">
                      <a:lumMod val="75000"/>
                    </a:schemeClr>
                  </a:solidFill>
                  <a:latin typeface="a장미다방" panose="02020600000000000000" pitchFamily="18" charset="-127"/>
                  <a:ea typeface="a장미다방" panose="02020600000000000000" pitchFamily="18" charset="-127"/>
                </a:rPr>
                <a:t>듣지</a:t>
              </a:r>
              <a:r>
                <a:rPr lang="en-US" altLang="ko-KR" sz="1600" b="1" dirty="0">
                  <a:solidFill>
                    <a:schemeClr val="accent6">
                      <a:lumMod val="75000"/>
                    </a:schemeClr>
                  </a:solidFill>
                  <a:latin typeface="a장미다방" panose="02020600000000000000" pitchFamily="18" charset="-127"/>
                  <a:ea typeface="a장미다방" panose="02020600000000000000" pitchFamily="18" charset="-127"/>
                </a:rPr>
                <a:t>?</a:t>
              </a:r>
              <a:endParaRPr lang="ko-KR" altLang="en-US" sz="1600" b="1" dirty="0">
                <a:solidFill>
                  <a:schemeClr val="accent6">
                    <a:lumMod val="75000"/>
                  </a:schemeClr>
                </a:solidFill>
                <a:latin typeface="a장미다방" panose="02020600000000000000" pitchFamily="18" charset="-127"/>
                <a:ea typeface="a장미다방" panose="02020600000000000000" pitchFamily="18" charset="-127"/>
              </a:endParaRPr>
            </a:p>
            <a:p>
              <a:endParaRPr lang="ko-KR" altLang="en-US" sz="1600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90B499CB-D777-434A-B537-2DA3C382DD48}"/>
                </a:ext>
              </a:extLst>
            </p:cNvPr>
            <p:cNvSpPr txBox="1"/>
            <p:nvPr/>
          </p:nvSpPr>
          <p:spPr>
            <a:xfrm>
              <a:off x="-1505900" y="3628733"/>
              <a:ext cx="10677455" cy="338554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srgbClr val="00B050"/>
                  </a:solidFill>
                  <a:latin typeface="a장미다방" panose="02020600000000000000" pitchFamily="18" charset="-127"/>
                  <a:ea typeface="a장미다방" panose="02020600000000000000" pitchFamily="18" charset="-127"/>
                </a:rPr>
                <a:t>오늘</a:t>
              </a:r>
              <a:r>
                <a:rPr lang="ko-KR" altLang="en-US" sz="1600" b="1" dirty="0">
                  <a:solidFill>
                    <a:schemeClr val="bg1"/>
                  </a:solidFill>
                  <a:latin typeface="a장미다방" panose="02020600000000000000" pitchFamily="18" charset="-127"/>
                  <a:ea typeface="a장미다방" panose="02020600000000000000" pitchFamily="18" charset="-127"/>
                </a:rPr>
                <a:t> </a:t>
              </a:r>
              <a:r>
                <a:rPr lang="ko-KR" altLang="en-US" sz="1600" b="1" dirty="0">
                  <a:solidFill>
                    <a:schemeClr val="accent6">
                      <a:lumMod val="75000"/>
                    </a:schemeClr>
                  </a:solidFill>
                  <a:latin typeface="a장미다방" panose="02020600000000000000" pitchFamily="18" charset="-127"/>
                  <a:ea typeface="a장미다방" panose="02020600000000000000" pitchFamily="18" charset="-127"/>
                </a:rPr>
                <a:t>뭐</a:t>
              </a:r>
              <a:r>
                <a:rPr lang="ko-KR" altLang="en-US" sz="1600" b="1" dirty="0">
                  <a:solidFill>
                    <a:schemeClr val="bg1"/>
                  </a:solidFill>
                  <a:latin typeface="a장미다방" panose="02020600000000000000" pitchFamily="18" charset="-127"/>
                  <a:ea typeface="a장미다방" panose="02020600000000000000" pitchFamily="18" charset="-127"/>
                </a:rPr>
                <a:t> </a:t>
              </a:r>
              <a:r>
                <a:rPr lang="ko-KR" altLang="en-US" sz="1600" b="1" dirty="0">
                  <a:solidFill>
                    <a:srgbClr val="00B050"/>
                  </a:solidFill>
                  <a:latin typeface="a장미다방" panose="02020600000000000000" pitchFamily="18" charset="-127"/>
                  <a:ea typeface="a장미다방" panose="02020600000000000000" pitchFamily="18" charset="-127"/>
                </a:rPr>
                <a:t>듣지</a:t>
              </a:r>
              <a:r>
                <a:rPr lang="en-US" altLang="ko-KR" sz="1600" b="1" dirty="0">
                  <a:solidFill>
                    <a:srgbClr val="00B050"/>
                  </a:solidFill>
                  <a:latin typeface="a장미다방" panose="02020600000000000000" pitchFamily="18" charset="-127"/>
                  <a:ea typeface="a장미다방" panose="02020600000000000000" pitchFamily="18" charset="-127"/>
                </a:rPr>
                <a:t>?</a:t>
              </a:r>
              <a:endParaRPr lang="ko-KR" altLang="en-US" sz="1600" b="1" dirty="0">
                <a:solidFill>
                  <a:srgbClr val="00B050"/>
                </a:solidFill>
                <a:latin typeface="a장미다방" panose="02020600000000000000" pitchFamily="18" charset="-127"/>
                <a:ea typeface="a장미다방" panose="02020600000000000000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891697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A43F0CC-D348-4D44-8CFD-30F278693C2E}"/>
              </a:ext>
            </a:extLst>
          </p:cNvPr>
          <p:cNvSpPr/>
          <p:nvPr/>
        </p:nvSpPr>
        <p:spPr>
          <a:xfrm>
            <a:off x="0" y="0"/>
            <a:ext cx="12187712" cy="6858000"/>
          </a:xfrm>
          <a:prstGeom prst="rect">
            <a:avLst/>
          </a:prstGeom>
          <a:solidFill>
            <a:srgbClr val="C5E0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E12D213F-4441-414E-A346-43FC6C7C2489}"/>
              </a:ext>
            </a:extLst>
          </p:cNvPr>
          <p:cNvGrpSpPr/>
          <p:nvPr/>
        </p:nvGrpSpPr>
        <p:grpSpPr>
          <a:xfrm>
            <a:off x="167300" y="982770"/>
            <a:ext cx="11905095" cy="5418134"/>
            <a:chOff x="-5969340" y="1145628"/>
            <a:chExt cx="11905095" cy="5418134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E3348D31-25C9-4B8C-8738-2443D10FE474}"/>
                </a:ext>
              </a:extLst>
            </p:cNvPr>
            <p:cNvSpPr/>
            <p:nvPr/>
          </p:nvSpPr>
          <p:spPr>
            <a:xfrm>
              <a:off x="-5969340" y="1145628"/>
              <a:ext cx="11905095" cy="541813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EB65111-7DF8-46D3-8134-3C95AFA243A1}"/>
                </a:ext>
              </a:extLst>
            </p:cNvPr>
            <p:cNvSpPr txBox="1"/>
            <p:nvPr/>
          </p:nvSpPr>
          <p:spPr>
            <a:xfrm>
              <a:off x="-1532529" y="6201357"/>
              <a:ext cx="206585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1400" dirty="0">
                <a:solidFill>
                  <a:srgbClr val="FF0000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endParaRPr>
            </a:p>
          </p:txBody>
        </p:sp>
      </p:grp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DCC2E1EB-71B6-4BDF-9E44-FC918E0992C1}"/>
              </a:ext>
            </a:extLst>
          </p:cNvPr>
          <p:cNvGrpSpPr/>
          <p:nvPr/>
        </p:nvGrpSpPr>
        <p:grpSpPr>
          <a:xfrm>
            <a:off x="-4586394" y="54988"/>
            <a:ext cx="10768603" cy="593342"/>
            <a:chOff x="-1505900" y="3628733"/>
            <a:chExt cx="10768603" cy="593342"/>
          </a:xfrm>
        </p:grpSpPr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9357BE86-161E-4D1D-A190-255F44F2C89D}"/>
                </a:ext>
              </a:extLst>
            </p:cNvPr>
            <p:cNvSpPr txBox="1"/>
            <p:nvPr/>
          </p:nvSpPr>
          <p:spPr>
            <a:xfrm>
              <a:off x="3084782" y="3637300"/>
              <a:ext cx="617792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>
                  <a:solidFill>
                    <a:schemeClr val="accent6">
                      <a:lumMod val="75000"/>
                    </a:schemeClr>
                  </a:solidFill>
                  <a:latin typeface="a장미다방" panose="02020600000000000000" pitchFamily="18" charset="-127"/>
                  <a:ea typeface="a장미다방" panose="02020600000000000000" pitchFamily="18" charset="-127"/>
                </a:rPr>
                <a:t>오늘</a:t>
              </a:r>
              <a:r>
                <a:rPr lang="ko-KR" altLang="en-US" sz="1600" b="1" dirty="0">
                  <a:solidFill>
                    <a:schemeClr val="bg1"/>
                  </a:solidFill>
                  <a:latin typeface="a장미다방" panose="02020600000000000000" pitchFamily="18" charset="-127"/>
                  <a:ea typeface="a장미다방" panose="02020600000000000000" pitchFamily="18" charset="-127"/>
                </a:rPr>
                <a:t> </a:t>
              </a:r>
              <a:r>
                <a:rPr lang="ko-KR" altLang="en-US" sz="1600" b="1" dirty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a장미다방" panose="02020600000000000000" pitchFamily="18" charset="-127"/>
                  <a:ea typeface="a장미다방" panose="02020600000000000000" pitchFamily="18" charset="-127"/>
                </a:rPr>
                <a:t>뭐</a:t>
              </a:r>
              <a:r>
                <a:rPr lang="ko-KR" altLang="en-US" sz="1600" b="1" dirty="0">
                  <a:solidFill>
                    <a:schemeClr val="bg1"/>
                  </a:solidFill>
                  <a:latin typeface="a장미다방" panose="02020600000000000000" pitchFamily="18" charset="-127"/>
                  <a:ea typeface="a장미다방" panose="02020600000000000000" pitchFamily="18" charset="-127"/>
                </a:rPr>
                <a:t> </a:t>
              </a:r>
              <a:r>
                <a:rPr lang="ko-KR" altLang="en-US" sz="1600" b="1" dirty="0">
                  <a:solidFill>
                    <a:schemeClr val="accent6">
                      <a:lumMod val="75000"/>
                    </a:schemeClr>
                  </a:solidFill>
                  <a:latin typeface="a장미다방" panose="02020600000000000000" pitchFamily="18" charset="-127"/>
                  <a:ea typeface="a장미다방" panose="02020600000000000000" pitchFamily="18" charset="-127"/>
                </a:rPr>
                <a:t>듣지</a:t>
              </a:r>
              <a:r>
                <a:rPr lang="en-US" altLang="ko-KR" sz="1600" b="1" dirty="0">
                  <a:solidFill>
                    <a:schemeClr val="accent6">
                      <a:lumMod val="75000"/>
                    </a:schemeClr>
                  </a:solidFill>
                  <a:latin typeface="a장미다방" panose="02020600000000000000" pitchFamily="18" charset="-127"/>
                  <a:ea typeface="a장미다방" panose="02020600000000000000" pitchFamily="18" charset="-127"/>
                </a:rPr>
                <a:t>?</a:t>
              </a:r>
              <a:endParaRPr lang="ko-KR" altLang="en-US" sz="1600" b="1" dirty="0">
                <a:solidFill>
                  <a:schemeClr val="accent6">
                    <a:lumMod val="75000"/>
                  </a:schemeClr>
                </a:solidFill>
                <a:latin typeface="a장미다방" panose="02020600000000000000" pitchFamily="18" charset="-127"/>
                <a:ea typeface="a장미다방" panose="02020600000000000000" pitchFamily="18" charset="-127"/>
              </a:endParaRPr>
            </a:p>
            <a:p>
              <a:endParaRPr lang="ko-KR" altLang="en-US" sz="1600" dirty="0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4328AA00-9226-454F-ADD9-7B667A3B11B4}"/>
                </a:ext>
              </a:extLst>
            </p:cNvPr>
            <p:cNvSpPr txBox="1"/>
            <p:nvPr/>
          </p:nvSpPr>
          <p:spPr>
            <a:xfrm>
              <a:off x="-1505900" y="3628733"/>
              <a:ext cx="10677455" cy="338554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srgbClr val="00B050"/>
                  </a:solidFill>
                  <a:latin typeface="a장미다방" panose="02020600000000000000" pitchFamily="18" charset="-127"/>
                  <a:ea typeface="a장미다방" panose="02020600000000000000" pitchFamily="18" charset="-127"/>
                </a:rPr>
                <a:t>오늘</a:t>
              </a:r>
              <a:r>
                <a:rPr lang="ko-KR" altLang="en-US" sz="1600" b="1" dirty="0">
                  <a:solidFill>
                    <a:schemeClr val="bg1"/>
                  </a:solidFill>
                  <a:latin typeface="a장미다방" panose="02020600000000000000" pitchFamily="18" charset="-127"/>
                  <a:ea typeface="a장미다방" panose="02020600000000000000" pitchFamily="18" charset="-127"/>
                </a:rPr>
                <a:t> </a:t>
              </a:r>
              <a:r>
                <a:rPr lang="ko-KR" altLang="en-US" sz="1600" b="1" dirty="0">
                  <a:solidFill>
                    <a:schemeClr val="accent6">
                      <a:lumMod val="75000"/>
                    </a:schemeClr>
                  </a:solidFill>
                  <a:latin typeface="a장미다방" panose="02020600000000000000" pitchFamily="18" charset="-127"/>
                  <a:ea typeface="a장미다방" panose="02020600000000000000" pitchFamily="18" charset="-127"/>
                </a:rPr>
                <a:t>뭐</a:t>
              </a:r>
              <a:r>
                <a:rPr lang="ko-KR" altLang="en-US" sz="1600" b="1" dirty="0">
                  <a:solidFill>
                    <a:schemeClr val="bg1"/>
                  </a:solidFill>
                  <a:latin typeface="a장미다방" panose="02020600000000000000" pitchFamily="18" charset="-127"/>
                  <a:ea typeface="a장미다방" panose="02020600000000000000" pitchFamily="18" charset="-127"/>
                </a:rPr>
                <a:t> </a:t>
              </a:r>
              <a:r>
                <a:rPr lang="ko-KR" altLang="en-US" sz="1600" b="1" dirty="0">
                  <a:solidFill>
                    <a:srgbClr val="00B050"/>
                  </a:solidFill>
                  <a:latin typeface="a장미다방" panose="02020600000000000000" pitchFamily="18" charset="-127"/>
                  <a:ea typeface="a장미다방" panose="02020600000000000000" pitchFamily="18" charset="-127"/>
                </a:rPr>
                <a:t>듣지</a:t>
              </a:r>
              <a:r>
                <a:rPr lang="en-US" altLang="ko-KR" sz="1600" b="1" dirty="0">
                  <a:solidFill>
                    <a:srgbClr val="00B050"/>
                  </a:solidFill>
                  <a:latin typeface="a장미다방" panose="02020600000000000000" pitchFamily="18" charset="-127"/>
                  <a:ea typeface="a장미다방" panose="02020600000000000000" pitchFamily="18" charset="-127"/>
                </a:rPr>
                <a:t>?</a:t>
              </a:r>
              <a:endParaRPr lang="ko-KR" altLang="en-US" sz="1600" b="1" dirty="0">
                <a:solidFill>
                  <a:srgbClr val="00B050"/>
                </a:solidFill>
                <a:latin typeface="a장미다방" panose="02020600000000000000" pitchFamily="18" charset="-127"/>
                <a:ea typeface="a장미다방" panose="02020600000000000000" pitchFamily="18" charset="-127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0982A4F7-26FF-4F21-8F2C-43E179580072}"/>
              </a:ext>
            </a:extLst>
          </p:cNvPr>
          <p:cNvGrpSpPr/>
          <p:nvPr/>
        </p:nvGrpSpPr>
        <p:grpSpPr>
          <a:xfrm>
            <a:off x="-255955" y="457097"/>
            <a:ext cx="3572956" cy="348043"/>
            <a:chOff x="-297766" y="457097"/>
            <a:chExt cx="2513625" cy="348043"/>
          </a:xfrm>
        </p:grpSpPr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01A11898-67B0-49EC-901F-59FAFE1719F7}"/>
                </a:ext>
              </a:extLst>
            </p:cNvPr>
            <p:cNvSpPr/>
            <p:nvPr/>
          </p:nvSpPr>
          <p:spPr>
            <a:xfrm>
              <a:off x="0" y="457097"/>
              <a:ext cx="1999470" cy="34588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sx="102000" sy="102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0CCB1FC-5AFF-4DE8-B269-685CC05E97EE}"/>
                </a:ext>
              </a:extLst>
            </p:cNvPr>
            <p:cNvSpPr txBox="1"/>
            <p:nvPr/>
          </p:nvSpPr>
          <p:spPr>
            <a:xfrm>
              <a:off x="-297766" y="466586"/>
              <a:ext cx="2513625" cy="338554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accent6">
                      <a:lumMod val="50000"/>
                    </a:schemeClr>
                  </a:solidFill>
                  <a:latin typeface="a아시아헤드2" panose="02020600000000000000" pitchFamily="18" charset="-127"/>
                  <a:ea typeface="a아시아헤드2" panose="02020600000000000000" pitchFamily="18" charset="-127"/>
                </a:rPr>
                <a:t>Playlist – </a:t>
              </a:r>
              <a:r>
                <a:rPr lang="ko-KR" altLang="en-US" sz="1600" dirty="0">
                  <a:solidFill>
                    <a:schemeClr val="accent6">
                      <a:lumMod val="50000"/>
                    </a:schemeClr>
                  </a:solidFill>
                  <a:latin typeface="a아시아헤드2" panose="02020600000000000000" pitchFamily="18" charset="-127"/>
                  <a:ea typeface="a아시아헤드2" panose="02020600000000000000" pitchFamily="18" charset="-127"/>
                </a:rPr>
                <a:t>프론트 </a:t>
              </a:r>
              <a:r>
                <a:rPr lang="en-US" altLang="ko-KR" sz="1600" dirty="0">
                  <a:solidFill>
                    <a:schemeClr val="accent6">
                      <a:lumMod val="50000"/>
                    </a:schemeClr>
                  </a:solidFill>
                  <a:latin typeface="a아시아헤드2" panose="02020600000000000000" pitchFamily="18" charset="-127"/>
                  <a:ea typeface="a아시아헤드2" panose="02020600000000000000" pitchFamily="18" charset="-127"/>
                </a:rPr>
                <a:t>/ </a:t>
              </a:r>
              <a:r>
                <a:rPr lang="ko-KR" altLang="en-US" sz="1600" dirty="0" err="1">
                  <a:solidFill>
                    <a:schemeClr val="accent6">
                      <a:lumMod val="50000"/>
                    </a:schemeClr>
                  </a:solidFill>
                  <a:latin typeface="a아시아헤드2" panose="02020600000000000000" pitchFamily="18" charset="-127"/>
                  <a:ea typeface="a아시아헤드2" panose="02020600000000000000" pitchFamily="18" charset="-127"/>
                </a:rPr>
                <a:t>백엔드</a:t>
              </a:r>
              <a:r>
                <a:rPr lang="ko-KR" altLang="en-US" sz="1600" dirty="0">
                  <a:solidFill>
                    <a:schemeClr val="accent6">
                      <a:lumMod val="50000"/>
                    </a:schemeClr>
                  </a:solidFill>
                  <a:latin typeface="a아시아헤드2" panose="02020600000000000000" pitchFamily="18" charset="-127"/>
                  <a:ea typeface="a아시아헤드2" panose="02020600000000000000" pitchFamily="18" charset="-127"/>
                </a:rPr>
                <a:t> 개발</a:t>
              </a:r>
              <a:endParaRPr lang="en-US" altLang="ko-KR" sz="1600" dirty="0">
                <a:solidFill>
                  <a:schemeClr val="accent6">
                    <a:lumMod val="50000"/>
                  </a:schemeClr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A7956740-D29E-4A3A-B850-48D01FF814F3}"/>
              </a:ext>
            </a:extLst>
          </p:cNvPr>
          <p:cNvSpPr txBox="1"/>
          <p:nvPr/>
        </p:nvSpPr>
        <p:spPr>
          <a:xfrm>
            <a:off x="777240" y="1517655"/>
            <a:ext cx="106375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sz="14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025A86A-4A96-4FE6-8364-7002D139BA12}"/>
              </a:ext>
            </a:extLst>
          </p:cNvPr>
          <p:cNvSpPr txBox="1"/>
          <p:nvPr/>
        </p:nvSpPr>
        <p:spPr>
          <a:xfrm>
            <a:off x="777240" y="1089234"/>
            <a:ext cx="10637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Flask </a:t>
            </a:r>
            <a:r>
              <a:rPr lang="ko-KR" altLang="en-US" b="1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서버에 반응형 </a:t>
            </a:r>
            <a:r>
              <a:rPr lang="en-US" altLang="ko-KR" b="1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web </a:t>
            </a:r>
            <a:r>
              <a:rPr lang="ko-KR" altLang="en-US" b="1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서비스 구축</a:t>
            </a:r>
            <a:endParaRPr lang="en-US" altLang="ko-KR" b="1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E6924C3-E7BE-4D6C-BBC5-4BEAD4D79AC7}"/>
              </a:ext>
            </a:extLst>
          </p:cNvPr>
          <p:cNvSpPr txBox="1"/>
          <p:nvPr/>
        </p:nvSpPr>
        <p:spPr>
          <a:xfrm>
            <a:off x="801087" y="1517655"/>
            <a:ext cx="106375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앞서 만든 모델링을 기반으로 한 웹 서비스 제공 화면</a:t>
            </a:r>
            <a:endParaRPr lang="en-US" altLang="ko-KR" sz="14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61EB87B8-F8A6-46A0-ACD4-9F3A4C40DA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2702" b="3822"/>
          <a:stretch/>
        </p:blipFill>
        <p:spPr>
          <a:xfrm>
            <a:off x="2596674" y="1902081"/>
            <a:ext cx="6998653" cy="4136418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ED09B3F0-ADF1-4E2A-9440-982BD72B92DE}"/>
              </a:ext>
            </a:extLst>
          </p:cNvPr>
          <p:cNvSpPr/>
          <p:nvPr/>
        </p:nvSpPr>
        <p:spPr>
          <a:xfrm>
            <a:off x="8916549" y="6059863"/>
            <a:ext cx="378547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>
                <a:latin typeface="a아시아헤드1" panose="02020600000000000000" pitchFamily="18" charset="-127"/>
                <a:ea typeface="a아시아헤드1" panose="02020600000000000000" pitchFamily="18" charset="-127"/>
                <a:hlinkClick r:id="rId3"/>
              </a:rPr>
              <a:t>http://8ddb29233f4c.ngrok.io</a:t>
            </a:r>
            <a:endParaRPr lang="en-US" altLang="ko-KR" sz="14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pPr algn="ctr"/>
            <a:endParaRPr lang="ko-KR" altLang="en-US" sz="14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692518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A43F0CC-D348-4D44-8CFD-30F278693C2E}"/>
              </a:ext>
            </a:extLst>
          </p:cNvPr>
          <p:cNvSpPr/>
          <p:nvPr/>
        </p:nvSpPr>
        <p:spPr>
          <a:xfrm>
            <a:off x="0" y="0"/>
            <a:ext cx="12187712" cy="6858000"/>
          </a:xfrm>
          <a:prstGeom prst="rect">
            <a:avLst/>
          </a:prstGeom>
          <a:solidFill>
            <a:srgbClr val="C5E0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E12D213F-4441-414E-A346-43FC6C7C2489}"/>
              </a:ext>
            </a:extLst>
          </p:cNvPr>
          <p:cNvGrpSpPr/>
          <p:nvPr/>
        </p:nvGrpSpPr>
        <p:grpSpPr>
          <a:xfrm>
            <a:off x="167300" y="982770"/>
            <a:ext cx="11905095" cy="5418134"/>
            <a:chOff x="-5969340" y="1145628"/>
            <a:chExt cx="11905095" cy="5418134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E3348D31-25C9-4B8C-8738-2443D10FE474}"/>
                </a:ext>
              </a:extLst>
            </p:cNvPr>
            <p:cNvSpPr/>
            <p:nvPr/>
          </p:nvSpPr>
          <p:spPr>
            <a:xfrm>
              <a:off x="-5969340" y="1145628"/>
              <a:ext cx="11905095" cy="541813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EB65111-7DF8-46D3-8134-3C95AFA243A1}"/>
                </a:ext>
              </a:extLst>
            </p:cNvPr>
            <p:cNvSpPr txBox="1"/>
            <p:nvPr/>
          </p:nvSpPr>
          <p:spPr>
            <a:xfrm>
              <a:off x="-1532529" y="6201357"/>
              <a:ext cx="206585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1400" dirty="0">
                <a:solidFill>
                  <a:srgbClr val="FF0000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endParaRPr>
            </a:p>
          </p:txBody>
        </p:sp>
      </p:grp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DCC2E1EB-71B6-4BDF-9E44-FC918E0992C1}"/>
              </a:ext>
            </a:extLst>
          </p:cNvPr>
          <p:cNvGrpSpPr/>
          <p:nvPr/>
        </p:nvGrpSpPr>
        <p:grpSpPr>
          <a:xfrm>
            <a:off x="-4586394" y="54988"/>
            <a:ext cx="10768603" cy="593342"/>
            <a:chOff x="-1505900" y="3628733"/>
            <a:chExt cx="10768603" cy="593342"/>
          </a:xfrm>
        </p:grpSpPr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9357BE86-161E-4D1D-A190-255F44F2C89D}"/>
                </a:ext>
              </a:extLst>
            </p:cNvPr>
            <p:cNvSpPr txBox="1"/>
            <p:nvPr/>
          </p:nvSpPr>
          <p:spPr>
            <a:xfrm>
              <a:off x="3084782" y="3637300"/>
              <a:ext cx="617792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>
                  <a:solidFill>
                    <a:schemeClr val="accent6">
                      <a:lumMod val="75000"/>
                    </a:schemeClr>
                  </a:solidFill>
                  <a:latin typeface="a장미다방" panose="02020600000000000000" pitchFamily="18" charset="-127"/>
                  <a:ea typeface="a장미다방" panose="02020600000000000000" pitchFamily="18" charset="-127"/>
                </a:rPr>
                <a:t>오늘</a:t>
              </a:r>
              <a:r>
                <a:rPr lang="ko-KR" altLang="en-US" sz="1600" b="1" dirty="0">
                  <a:solidFill>
                    <a:schemeClr val="bg1"/>
                  </a:solidFill>
                  <a:latin typeface="a장미다방" panose="02020600000000000000" pitchFamily="18" charset="-127"/>
                  <a:ea typeface="a장미다방" panose="02020600000000000000" pitchFamily="18" charset="-127"/>
                </a:rPr>
                <a:t> </a:t>
              </a:r>
              <a:r>
                <a:rPr lang="ko-KR" altLang="en-US" sz="1600" b="1" dirty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a장미다방" panose="02020600000000000000" pitchFamily="18" charset="-127"/>
                  <a:ea typeface="a장미다방" panose="02020600000000000000" pitchFamily="18" charset="-127"/>
                </a:rPr>
                <a:t>뭐</a:t>
              </a:r>
              <a:r>
                <a:rPr lang="ko-KR" altLang="en-US" sz="1600" b="1" dirty="0">
                  <a:solidFill>
                    <a:schemeClr val="bg1"/>
                  </a:solidFill>
                  <a:latin typeface="a장미다방" panose="02020600000000000000" pitchFamily="18" charset="-127"/>
                  <a:ea typeface="a장미다방" panose="02020600000000000000" pitchFamily="18" charset="-127"/>
                </a:rPr>
                <a:t> </a:t>
              </a:r>
              <a:r>
                <a:rPr lang="ko-KR" altLang="en-US" sz="1600" b="1" dirty="0">
                  <a:solidFill>
                    <a:schemeClr val="accent6">
                      <a:lumMod val="75000"/>
                    </a:schemeClr>
                  </a:solidFill>
                  <a:latin typeface="a장미다방" panose="02020600000000000000" pitchFamily="18" charset="-127"/>
                  <a:ea typeface="a장미다방" panose="02020600000000000000" pitchFamily="18" charset="-127"/>
                </a:rPr>
                <a:t>듣지</a:t>
              </a:r>
              <a:r>
                <a:rPr lang="en-US" altLang="ko-KR" sz="1600" b="1" dirty="0">
                  <a:solidFill>
                    <a:schemeClr val="accent6">
                      <a:lumMod val="75000"/>
                    </a:schemeClr>
                  </a:solidFill>
                  <a:latin typeface="a장미다방" panose="02020600000000000000" pitchFamily="18" charset="-127"/>
                  <a:ea typeface="a장미다방" panose="02020600000000000000" pitchFamily="18" charset="-127"/>
                </a:rPr>
                <a:t>?</a:t>
              </a:r>
              <a:endParaRPr lang="ko-KR" altLang="en-US" sz="1600" b="1" dirty="0">
                <a:solidFill>
                  <a:schemeClr val="accent6">
                    <a:lumMod val="75000"/>
                  </a:schemeClr>
                </a:solidFill>
                <a:latin typeface="a장미다방" panose="02020600000000000000" pitchFamily="18" charset="-127"/>
                <a:ea typeface="a장미다방" panose="02020600000000000000" pitchFamily="18" charset="-127"/>
              </a:endParaRPr>
            </a:p>
            <a:p>
              <a:endParaRPr lang="ko-KR" altLang="en-US" sz="1600" dirty="0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4328AA00-9226-454F-ADD9-7B667A3B11B4}"/>
                </a:ext>
              </a:extLst>
            </p:cNvPr>
            <p:cNvSpPr txBox="1"/>
            <p:nvPr/>
          </p:nvSpPr>
          <p:spPr>
            <a:xfrm>
              <a:off x="-1505900" y="3628733"/>
              <a:ext cx="10677455" cy="338554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srgbClr val="00B050"/>
                  </a:solidFill>
                  <a:latin typeface="a장미다방" panose="02020600000000000000" pitchFamily="18" charset="-127"/>
                  <a:ea typeface="a장미다방" panose="02020600000000000000" pitchFamily="18" charset="-127"/>
                </a:rPr>
                <a:t>오늘</a:t>
              </a:r>
              <a:r>
                <a:rPr lang="ko-KR" altLang="en-US" sz="1600" b="1" dirty="0">
                  <a:solidFill>
                    <a:schemeClr val="bg1"/>
                  </a:solidFill>
                  <a:latin typeface="a장미다방" panose="02020600000000000000" pitchFamily="18" charset="-127"/>
                  <a:ea typeface="a장미다방" panose="02020600000000000000" pitchFamily="18" charset="-127"/>
                </a:rPr>
                <a:t> </a:t>
              </a:r>
              <a:r>
                <a:rPr lang="ko-KR" altLang="en-US" sz="1600" b="1" dirty="0">
                  <a:solidFill>
                    <a:schemeClr val="accent6">
                      <a:lumMod val="75000"/>
                    </a:schemeClr>
                  </a:solidFill>
                  <a:latin typeface="a장미다방" panose="02020600000000000000" pitchFamily="18" charset="-127"/>
                  <a:ea typeface="a장미다방" panose="02020600000000000000" pitchFamily="18" charset="-127"/>
                </a:rPr>
                <a:t>뭐</a:t>
              </a:r>
              <a:r>
                <a:rPr lang="ko-KR" altLang="en-US" sz="1600" b="1" dirty="0">
                  <a:solidFill>
                    <a:schemeClr val="bg1"/>
                  </a:solidFill>
                  <a:latin typeface="a장미다방" panose="02020600000000000000" pitchFamily="18" charset="-127"/>
                  <a:ea typeface="a장미다방" panose="02020600000000000000" pitchFamily="18" charset="-127"/>
                </a:rPr>
                <a:t> </a:t>
              </a:r>
              <a:r>
                <a:rPr lang="ko-KR" altLang="en-US" sz="1600" b="1" dirty="0">
                  <a:solidFill>
                    <a:srgbClr val="00B050"/>
                  </a:solidFill>
                  <a:latin typeface="a장미다방" panose="02020600000000000000" pitchFamily="18" charset="-127"/>
                  <a:ea typeface="a장미다방" panose="02020600000000000000" pitchFamily="18" charset="-127"/>
                </a:rPr>
                <a:t>듣지</a:t>
              </a:r>
              <a:r>
                <a:rPr lang="en-US" altLang="ko-KR" sz="1600" b="1" dirty="0">
                  <a:solidFill>
                    <a:srgbClr val="00B050"/>
                  </a:solidFill>
                  <a:latin typeface="a장미다방" panose="02020600000000000000" pitchFamily="18" charset="-127"/>
                  <a:ea typeface="a장미다방" panose="02020600000000000000" pitchFamily="18" charset="-127"/>
                </a:rPr>
                <a:t>?</a:t>
              </a:r>
              <a:endParaRPr lang="ko-KR" altLang="en-US" sz="1600" b="1" dirty="0">
                <a:solidFill>
                  <a:srgbClr val="00B050"/>
                </a:solidFill>
                <a:latin typeface="a장미다방" panose="02020600000000000000" pitchFamily="18" charset="-127"/>
                <a:ea typeface="a장미다방" panose="02020600000000000000" pitchFamily="18" charset="-127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0982A4F7-26FF-4F21-8F2C-43E179580072}"/>
              </a:ext>
            </a:extLst>
          </p:cNvPr>
          <p:cNvGrpSpPr/>
          <p:nvPr/>
        </p:nvGrpSpPr>
        <p:grpSpPr>
          <a:xfrm>
            <a:off x="-255955" y="457097"/>
            <a:ext cx="3572956" cy="348043"/>
            <a:chOff x="-297766" y="457097"/>
            <a:chExt cx="2513625" cy="348043"/>
          </a:xfrm>
        </p:grpSpPr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01A11898-67B0-49EC-901F-59FAFE1719F7}"/>
                </a:ext>
              </a:extLst>
            </p:cNvPr>
            <p:cNvSpPr/>
            <p:nvPr/>
          </p:nvSpPr>
          <p:spPr>
            <a:xfrm>
              <a:off x="0" y="457097"/>
              <a:ext cx="1999470" cy="34588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sx="102000" sy="102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0CCB1FC-5AFF-4DE8-B269-685CC05E97EE}"/>
                </a:ext>
              </a:extLst>
            </p:cNvPr>
            <p:cNvSpPr txBox="1"/>
            <p:nvPr/>
          </p:nvSpPr>
          <p:spPr>
            <a:xfrm>
              <a:off x="-297766" y="466586"/>
              <a:ext cx="2513625" cy="338554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accent6">
                      <a:lumMod val="50000"/>
                    </a:schemeClr>
                  </a:solidFill>
                  <a:latin typeface="a아시아헤드2" panose="02020600000000000000" pitchFamily="18" charset="-127"/>
                  <a:ea typeface="a아시아헤드2" panose="02020600000000000000" pitchFamily="18" charset="-127"/>
                </a:rPr>
                <a:t>Playlist – </a:t>
              </a:r>
              <a:r>
                <a:rPr lang="ko-KR" altLang="en-US" sz="1600" dirty="0">
                  <a:solidFill>
                    <a:schemeClr val="accent6">
                      <a:lumMod val="50000"/>
                    </a:schemeClr>
                  </a:solidFill>
                  <a:latin typeface="a아시아헤드2" panose="02020600000000000000" pitchFamily="18" charset="-127"/>
                  <a:ea typeface="a아시아헤드2" panose="02020600000000000000" pitchFamily="18" charset="-127"/>
                </a:rPr>
                <a:t>프론트 </a:t>
              </a:r>
              <a:r>
                <a:rPr lang="en-US" altLang="ko-KR" sz="1600" dirty="0">
                  <a:solidFill>
                    <a:schemeClr val="accent6">
                      <a:lumMod val="50000"/>
                    </a:schemeClr>
                  </a:solidFill>
                  <a:latin typeface="a아시아헤드2" panose="02020600000000000000" pitchFamily="18" charset="-127"/>
                  <a:ea typeface="a아시아헤드2" panose="02020600000000000000" pitchFamily="18" charset="-127"/>
                </a:rPr>
                <a:t>/ </a:t>
              </a:r>
              <a:r>
                <a:rPr lang="ko-KR" altLang="en-US" sz="1600" dirty="0" err="1">
                  <a:solidFill>
                    <a:schemeClr val="accent6">
                      <a:lumMod val="50000"/>
                    </a:schemeClr>
                  </a:solidFill>
                  <a:latin typeface="a아시아헤드2" panose="02020600000000000000" pitchFamily="18" charset="-127"/>
                  <a:ea typeface="a아시아헤드2" panose="02020600000000000000" pitchFamily="18" charset="-127"/>
                </a:rPr>
                <a:t>백엔드</a:t>
              </a:r>
              <a:r>
                <a:rPr lang="ko-KR" altLang="en-US" sz="1600" dirty="0">
                  <a:solidFill>
                    <a:schemeClr val="accent6">
                      <a:lumMod val="50000"/>
                    </a:schemeClr>
                  </a:solidFill>
                  <a:latin typeface="a아시아헤드2" panose="02020600000000000000" pitchFamily="18" charset="-127"/>
                  <a:ea typeface="a아시아헤드2" panose="02020600000000000000" pitchFamily="18" charset="-127"/>
                </a:rPr>
                <a:t> 개발</a:t>
              </a:r>
              <a:endParaRPr lang="en-US" altLang="ko-KR" sz="1600" dirty="0">
                <a:solidFill>
                  <a:schemeClr val="accent6">
                    <a:lumMod val="50000"/>
                  </a:schemeClr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A7956740-D29E-4A3A-B850-48D01FF814F3}"/>
              </a:ext>
            </a:extLst>
          </p:cNvPr>
          <p:cNvSpPr txBox="1"/>
          <p:nvPr/>
        </p:nvSpPr>
        <p:spPr>
          <a:xfrm>
            <a:off x="777240" y="1517655"/>
            <a:ext cx="106375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sz="14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025A86A-4A96-4FE6-8364-7002D139BA12}"/>
              </a:ext>
            </a:extLst>
          </p:cNvPr>
          <p:cNvSpPr txBox="1"/>
          <p:nvPr/>
        </p:nvSpPr>
        <p:spPr>
          <a:xfrm>
            <a:off x="777240" y="1089234"/>
            <a:ext cx="10637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Flask </a:t>
            </a:r>
            <a:r>
              <a:rPr lang="ko-KR" altLang="en-US" b="1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서버에 반응형 </a:t>
            </a:r>
            <a:r>
              <a:rPr lang="en-US" altLang="ko-KR" b="1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web </a:t>
            </a:r>
            <a:r>
              <a:rPr lang="ko-KR" altLang="en-US" b="1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서비스 구축</a:t>
            </a:r>
            <a:endParaRPr lang="en-US" altLang="ko-KR" b="1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E6924C3-E7BE-4D6C-BBC5-4BEAD4D79AC7}"/>
              </a:ext>
            </a:extLst>
          </p:cNvPr>
          <p:cNvSpPr txBox="1"/>
          <p:nvPr/>
        </p:nvSpPr>
        <p:spPr>
          <a:xfrm>
            <a:off x="801087" y="1517655"/>
            <a:ext cx="106375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앞서 만든 모델링을 기반으로 한 웹 서비스 제공 화면</a:t>
            </a:r>
            <a:endParaRPr lang="en-US" altLang="ko-KR" sz="14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61EB87B8-F8A6-46A0-ACD4-9F3A4C40DA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2702" b="3822"/>
          <a:stretch/>
        </p:blipFill>
        <p:spPr>
          <a:xfrm>
            <a:off x="2596674" y="1902081"/>
            <a:ext cx="6998653" cy="4136418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7AA07164-1927-4EB0-A215-1D9CF8467BE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7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356D499-BDC1-419D-AB26-8C7491D6A9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9152" y="4357728"/>
            <a:ext cx="933198" cy="36964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7ABEA70-4FA6-4953-B575-63A7BE5929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131" y="193965"/>
            <a:ext cx="7482101" cy="4013834"/>
          </a:xfrm>
          <a:prstGeom prst="rect">
            <a:avLst/>
          </a:prstGeom>
        </p:spPr>
      </p:pic>
      <p:cxnSp>
        <p:nvCxnSpPr>
          <p:cNvPr id="6" name="연결선: 꺾임 5">
            <a:extLst>
              <a:ext uri="{FF2B5EF4-FFF2-40B4-BE49-F238E27FC236}">
                <a16:creationId xmlns:a16="http://schemas.microsoft.com/office/drawing/2014/main" id="{19744677-4E5E-4E42-A97A-8E285BB49AD2}"/>
              </a:ext>
            </a:extLst>
          </p:cNvPr>
          <p:cNvCxnSpPr>
            <a:cxnSpLocks/>
            <a:stCxn id="2" idx="2"/>
            <a:endCxn id="14" idx="2"/>
          </p:cNvCxnSpPr>
          <p:nvPr/>
        </p:nvCxnSpPr>
        <p:spPr>
          <a:xfrm rot="5400000" flipH="1">
            <a:off x="5218181" y="3039801"/>
            <a:ext cx="519572" cy="2855569"/>
          </a:xfrm>
          <a:prstGeom prst="bentConnector3">
            <a:avLst>
              <a:gd name="adj1" fmla="val -43998"/>
            </a:avLst>
          </a:prstGeom>
          <a:ln w="127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75CE5F6-C8CE-4542-BEA3-01C950740FB6}"/>
              </a:ext>
            </a:extLst>
          </p:cNvPr>
          <p:cNvSpPr/>
          <p:nvPr/>
        </p:nvSpPr>
        <p:spPr>
          <a:xfrm>
            <a:off x="6439152" y="4357728"/>
            <a:ext cx="933198" cy="369643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112C165-DA4B-473E-A307-AAFCA8A26033}"/>
              </a:ext>
            </a:extLst>
          </p:cNvPr>
          <p:cNvSpPr/>
          <p:nvPr/>
        </p:nvSpPr>
        <p:spPr>
          <a:xfrm>
            <a:off x="304844" y="193965"/>
            <a:ext cx="7482101" cy="4013833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72335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A43F0CC-D348-4D44-8CFD-30F278693C2E}"/>
              </a:ext>
            </a:extLst>
          </p:cNvPr>
          <p:cNvSpPr/>
          <p:nvPr/>
        </p:nvSpPr>
        <p:spPr>
          <a:xfrm>
            <a:off x="0" y="0"/>
            <a:ext cx="12187712" cy="6858000"/>
          </a:xfrm>
          <a:prstGeom prst="rect">
            <a:avLst/>
          </a:prstGeom>
          <a:solidFill>
            <a:srgbClr val="C5E0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E12D213F-4441-414E-A346-43FC6C7C2489}"/>
              </a:ext>
            </a:extLst>
          </p:cNvPr>
          <p:cNvGrpSpPr/>
          <p:nvPr/>
        </p:nvGrpSpPr>
        <p:grpSpPr>
          <a:xfrm>
            <a:off x="167300" y="982770"/>
            <a:ext cx="11905095" cy="5418134"/>
            <a:chOff x="-5969340" y="1145628"/>
            <a:chExt cx="11905095" cy="5418134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E3348D31-25C9-4B8C-8738-2443D10FE474}"/>
                </a:ext>
              </a:extLst>
            </p:cNvPr>
            <p:cNvSpPr/>
            <p:nvPr/>
          </p:nvSpPr>
          <p:spPr>
            <a:xfrm>
              <a:off x="-5969340" y="1145628"/>
              <a:ext cx="11905095" cy="541813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EB65111-7DF8-46D3-8134-3C95AFA243A1}"/>
                </a:ext>
              </a:extLst>
            </p:cNvPr>
            <p:cNvSpPr txBox="1"/>
            <p:nvPr/>
          </p:nvSpPr>
          <p:spPr>
            <a:xfrm>
              <a:off x="-1532529" y="6201357"/>
              <a:ext cx="206585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1400" dirty="0">
                <a:solidFill>
                  <a:srgbClr val="FF0000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endParaRPr>
            </a:p>
          </p:txBody>
        </p:sp>
      </p:grp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DCC2E1EB-71B6-4BDF-9E44-FC918E0992C1}"/>
              </a:ext>
            </a:extLst>
          </p:cNvPr>
          <p:cNvGrpSpPr/>
          <p:nvPr/>
        </p:nvGrpSpPr>
        <p:grpSpPr>
          <a:xfrm>
            <a:off x="-4586394" y="54988"/>
            <a:ext cx="10768603" cy="593342"/>
            <a:chOff x="-1505900" y="3628733"/>
            <a:chExt cx="10768603" cy="593342"/>
          </a:xfrm>
        </p:grpSpPr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9357BE86-161E-4D1D-A190-255F44F2C89D}"/>
                </a:ext>
              </a:extLst>
            </p:cNvPr>
            <p:cNvSpPr txBox="1"/>
            <p:nvPr/>
          </p:nvSpPr>
          <p:spPr>
            <a:xfrm>
              <a:off x="3084782" y="3637300"/>
              <a:ext cx="617792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>
                  <a:solidFill>
                    <a:schemeClr val="accent6">
                      <a:lumMod val="75000"/>
                    </a:schemeClr>
                  </a:solidFill>
                  <a:latin typeface="a장미다방" panose="02020600000000000000" pitchFamily="18" charset="-127"/>
                  <a:ea typeface="a장미다방" panose="02020600000000000000" pitchFamily="18" charset="-127"/>
                </a:rPr>
                <a:t>오늘</a:t>
              </a:r>
              <a:r>
                <a:rPr lang="ko-KR" altLang="en-US" sz="1600" b="1" dirty="0">
                  <a:solidFill>
                    <a:schemeClr val="bg1"/>
                  </a:solidFill>
                  <a:latin typeface="a장미다방" panose="02020600000000000000" pitchFamily="18" charset="-127"/>
                  <a:ea typeface="a장미다방" panose="02020600000000000000" pitchFamily="18" charset="-127"/>
                </a:rPr>
                <a:t> </a:t>
              </a:r>
              <a:r>
                <a:rPr lang="ko-KR" altLang="en-US" sz="1600" b="1" dirty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a장미다방" panose="02020600000000000000" pitchFamily="18" charset="-127"/>
                  <a:ea typeface="a장미다방" panose="02020600000000000000" pitchFamily="18" charset="-127"/>
                </a:rPr>
                <a:t>뭐</a:t>
              </a:r>
              <a:r>
                <a:rPr lang="ko-KR" altLang="en-US" sz="1600" b="1" dirty="0">
                  <a:solidFill>
                    <a:schemeClr val="bg1"/>
                  </a:solidFill>
                  <a:latin typeface="a장미다방" panose="02020600000000000000" pitchFamily="18" charset="-127"/>
                  <a:ea typeface="a장미다방" panose="02020600000000000000" pitchFamily="18" charset="-127"/>
                </a:rPr>
                <a:t> </a:t>
              </a:r>
              <a:r>
                <a:rPr lang="ko-KR" altLang="en-US" sz="1600" b="1" dirty="0">
                  <a:solidFill>
                    <a:schemeClr val="accent6">
                      <a:lumMod val="75000"/>
                    </a:schemeClr>
                  </a:solidFill>
                  <a:latin typeface="a장미다방" panose="02020600000000000000" pitchFamily="18" charset="-127"/>
                  <a:ea typeface="a장미다방" panose="02020600000000000000" pitchFamily="18" charset="-127"/>
                </a:rPr>
                <a:t>듣지</a:t>
              </a:r>
              <a:r>
                <a:rPr lang="en-US" altLang="ko-KR" sz="1600" b="1" dirty="0">
                  <a:solidFill>
                    <a:schemeClr val="accent6">
                      <a:lumMod val="75000"/>
                    </a:schemeClr>
                  </a:solidFill>
                  <a:latin typeface="a장미다방" panose="02020600000000000000" pitchFamily="18" charset="-127"/>
                  <a:ea typeface="a장미다방" panose="02020600000000000000" pitchFamily="18" charset="-127"/>
                </a:rPr>
                <a:t>?</a:t>
              </a:r>
              <a:endParaRPr lang="ko-KR" altLang="en-US" sz="1600" b="1" dirty="0">
                <a:solidFill>
                  <a:schemeClr val="accent6">
                    <a:lumMod val="75000"/>
                  </a:schemeClr>
                </a:solidFill>
                <a:latin typeface="a장미다방" panose="02020600000000000000" pitchFamily="18" charset="-127"/>
                <a:ea typeface="a장미다방" panose="02020600000000000000" pitchFamily="18" charset="-127"/>
              </a:endParaRPr>
            </a:p>
            <a:p>
              <a:endParaRPr lang="ko-KR" altLang="en-US" sz="1600" dirty="0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4328AA00-9226-454F-ADD9-7B667A3B11B4}"/>
                </a:ext>
              </a:extLst>
            </p:cNvPr>
            <p:cNvSpPr txBox="1"/>
            <p:nvPr/>
          </p:nvSpPr>
          <p:spPr>
            <a:xfrm>
              <a:off x="-1505900" y="3628733"/>
              <a:ext cx="10677455" cy="338554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srgbClr val="00B050"/>
                  </a:solidFill>
                  <a:latin typeface="a장미다방" panose="02020600000000000000" pitchFamily="18" charset="-127"/>
                  <a:ea typeface="a장미다방" panose="02020600000000000000" pitchFamily="18" charset="-127"/>
                </a:rPr>
                <a:t>오늘</a:t>
              </a:r>
              <a:r>
                <a:rPr lang="ko-KR" altLang="en-US" sz="1600" b="1" dirty="0">
                  <a:solidFill>
                    <a:schemeClr val="bg1"/>
                  </a:solidFill>
                  <a:latin typeface="a장미다방" panose="02020600000000000000" pitchFamily="18" charset="-127"/>
                  <a:ea typeface="a장미다방" panose="02020600000000000000" pitchFamily="18" charset="-127"/>
                </a:rPr>
                <a:t> </a:t>
              </a:r>
              <a:r>
                <a:rPr lang="ko-KR" altLang="en-US" sz="1600" b="1" dirty="0">
                  <a:solidFill>
                    <a:schemeClr val="accent6">
                      <a:lumMod val="75000"/>
                    </a:schemeClr>
                  </a:solidFill>
                  <a:latin typeface="a장미다방" panose="02020600000000000000" pitchFamily="18" charset="-127"/>
                  <a:ea typeface="a장미다방" panose="02020600000000000000" pitchFamily="18" charset="-127"/>
                </a:rPr>
                <a:t>뭐</a:t>
              </a:r>
              <a:r>
                <a:rPr lang="ko-KR" altLang="en-US" sz="1600" b="1" dirty="0">
                  <a:solidFill>
                    <a:schemeClr val="bg1"/>
                  </a:solidFill>
                  <a:latin typeface="a장미다방" panose="02020600000000000000" pitchFamily="18" charset="-127"/>
                  <a:ea typeface="a장미다방" panose="02020600000000000000" pitchFamily="18" charset="-127"/>
                </a:rPr>
                <a:t> </a:t>
              </a:r>
              <a:r>
                <a:rPr lang="ko-KR" altLang="en-US" sz="1600" b="1" dirty="0">
                  <a:solidFill>
                    <a:srgbClr val="00B050"/>
                  </a:solidFill>
                  <a:latin typeface="a장미다방" panose="02020600000000000000" pitchFamily="18" charset="-127"/>
                  <a:ea typeface="a장미다방" panose="02020600000000000000" pitchFamily="18" charset="-127"/>
                </a:rPr>
                <a:t>듣지</a:t>
              </a:r>
              <a:r>
                <a:rPr lang="en-US" altLang="ko-KR" sz="1600" b="1" dirty="0">
                  <a:solidFill>
                    <a:srgbClr val="00B050"/>
                  </a:solidFill>
                  <a:latin typeface="a장미다방" panose="02020600000000000000" pitchFamily="18" charset="-127"/>
                  <a:ea typeface="a장미다방" panose="02020600000000000000" pitchFamily="18" charset="-127"/>
                </a:rPr>
                <a:t>?</a:t>
              </a:r>
              <a:endParaRPr lang="ko-KR" altLang="en-US" sz="1600" b="1" dirty="0">
                <a:solidFill>
                  <a:srgbClr val="00B050"/>
                </a:solidFill>
                <a:latin typeface="a장미다방" panose="02020600000000000000" pitchFamily="18" charset="-127"/>
                <a:ea typeface="a장미다방" panose="02020600000000000000" pitchFamily="18" charset="-127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0982A4F7-26FF-4F21-8F2C-43E179580072}"/>
              </a:ext>
            </a:extLst>
          </p:cNvPr>
          <p:cNvGrpSpPr/>
          <p:nvPr/>
        </p:nvGrpSpPr>
        <p:grpSpPr>
          <a:xfrm>
            <a:off x="-255955" y="457097"/>
            <a:ext cx="3572956" cy="348043"/>
            <a:chOff x="-297766" y="457097"/>
            <a:chExt cx="2513625" cy="348043"/>
          </a:xfrm>
        </p:grpSpPr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01A11898-67B0-49EC-901F-59FAFE1719F7}"/>
                </a:ext>
              </a:extLst>
            </p:cNvPr>
            <p:cNvSpPr/>
            <p:nvPr/>
          </p:nvSpPr>
          <p:spPr>
            <a:xfrm>
              <a:off x="0" y="457097"/>
              <a:ext cx="1999470" cy="34588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sx="102000" sy="102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0CCB1FC-5AFF-4DE8-B269-685CC05E97EE}"/>
                </a:ext>
              </a:extLst>
            </p:cNvPr>
            <p:cNvSpPr txBox="1"/>
            <p:nvPr/>
          </p:nvSpPr>
          <p:spPr>
            <a:xfrm>
              <a:off x="-297766" y="466586"/>
              <a:ext cx="2513625" cy="338554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accent6">
                      <a:lumMod val="50000"/>
                    </a:schemeClr>
                  </a:solidFill>
                  <a:latin typeface="a아시아헤드2" panose="02020600000000000000" pitchFamily="18" charset="-127"/>
                  <a:ea typeface="a아시아헤드2" panose="02020600000000000000" pitchFamily="18" charset="-127"/>
                </a:rPr>
                <a:t>Playlist – </a:t>
              </a:r>
              <a:r>
                <a:rPr lang="ko-KR" altLang="en-US" sz="1600" dirty="0">
                  <a:solidFill>
                    <a:schemeClr val="accent6">
                      <a:lumMod val="50000"/>
                    </a:schemeClr>
                  </a:solidFill>
                  <a:latin typeface="a아시아헤드2" panose="02020600000000000000" pitchFamily="18" charset="-127"/>
                  <a:ea typeface="a아시아헤드2" panose="02020600000000000000" pitchFamily="18" charset="-127"/>
                </a:rPr>
                <a:t>프론트 </a:t>
              </a:r>
              <a:r>
                <a:rPr lang="en-US" altLang="ko-KR" sz="1600" dirty="0">
                  <a:solidFill>
                    <a:schemeClr val="accent6">
                      <a:lumMod val="50000"/>
                    </a:schemeClr>
                  </a:solidFill>
                  <a:latin typeface="a아시아헤드2" panose="02020600000000000000" pitchFamily="18" charset="-127"/>
                  <a:ea typeface="a아시아헤드2" panose="02020600000000000000" pitchFamily="18" charset="-127"/>
                </a:rPr>
                <a:t>/ </a:t>
              </a:r>
              <a:r>
                <a:rPr lang="ko-KR" altLang="en-US" sz="1600" dirty="0" err="1">
                  <a:solidFill>
                    <a:schemeClr val="accent6">
                      <a:lumMod val="50000"/>
                    </a:schemeClr>
                  </a:solidFill>
                  <a:latin typeface="a아시아헤드2" panose="02020600000000000000" pitchFamily="18" charset="-127"/>
                  <a:ea typeface="a아시아헤드2" panose="02020600000000000000" pitchFamily="18" charset="-127"/>
                </a:rPr>
                <a:t>백엔드</a:t>
              </a:r>
              <a:r>
                <a:rPr lang="ko-KR" altLang="en-US" sz="1600" dirty="0">
                  <a:solidFill>
                    <a:schemeClr val="accent6">
                      <a:lumMod val="50000"/>
                    </a:schemeClr>
                  </a:solidFill>
                  <a:latin typeface="a아시아헤드2" panose="02020600000000000000" pitchFamily="18" charset="-127"/>
                  <a:ea typeface="a아시아헤드2" panose="02020600000000000000" pitchFamily="18" charset="-127"/>
                </a:rPr>
                <a:t> 개발</a:t>
              </a:r>
              <a:endParaRPr lang="en-US" altLang="ko-KR" sz="1600" dirty="0">
                <a:solidFill>
                  <a:schemeClr val="accent6">
                    <a:lumMod val="50000"/>
                  </a:schemeClr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A7956740-D29E-4A3A-B850-48D01FF814F3}"/>
              </a:ext>
            </a:extLst>
          </p:cNvPr>
          <p:cNvSpPr txBox="1"/>
          <p:nvPr/>
        </p:nvSpPr>
        <p:spPr>
          <a:xfrm>
            <a:off x="777240" y="1517655"/>
            <a:ext cx="106375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sz="14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025A86A-4A96-4FE6-8364-7002D139BA12}"/>
              </a:ext>
            </a:extLst>
          </p:cNvPr>
          <p:cNvSpPr txBox="1"/>
          <p:nvPr/>
        </p:nvSpPr>
        <p:spPr>
          <a:xfrm>
            <a:off x="777240" y="1089234"/>
            <a:ext cx="10637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Flask </a:t>
            </a:r>
            <a:r>
              <a:rPr lang="ko-KR" altLang="en-US" b="1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서버에 반응형 </a:t>
            </a:r>
            <a:r>
              <a:rPr lang="en-US" altLang="ko-KR" b="1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web </a:t>
            </a:r>
            <a:r>
              <a:rPr lang="ko-KR" altLang="en-US" b="1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서비스 구축</a:t>
            </a:r>
            <a:endParaRPr lang="en-US" altLang="ko-KR" b="1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E6924C3-E7BE-4D6C-BBC5-4BEAD4D79AC7}"/>
              </a:ext>
            </a:extLst>
          </p:cNvPr>
          <p:cNvSpPr txBox="1"/>
          <p:nvPr/>
        </p:nvSpPr>
        <p:spPr>
          <a:xfrm>
            <a:off x="801087" y="1517655"/>
            <a:ext cx="106375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앞서 만든 모델링을 기반으로 한 웹 서비스 제공 화면</a:t>
            </a:r>
            <a:endParaRPr lang="en-US" altLang="ko-KR" sz="14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61EB87B8-F8A6-46A0-ACD4-9F3A4C40DA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2702" b="3822"/>
          <a:stretch/>
        </p:blipFill>
        <p:spPr>
          <a:xfrm>
            <a:off x="2596674" y="1902081"/>
            <a:ext cx="6998653" cy="4136418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7AA07164-1927-4EB0-A215-1D9CF8467BE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7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FA06A613-37CB-475B-A1E8-34EE1EE952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406" y="198403"/>
            <a:ext cx="7473826" cy="400939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55C6C1E-91E3-4801-9CB0-B333F253E2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4740" y="4366466"/>
            <a:ext cx="901065" cy="348478"/>
          </a:xfrm>
          <a:prstGeom prst="rect">
            <a:avLst/>
          </a:prstGeom>
        </p:spPr>
      </p:pic>
      <p:cxnSp>
        <p:nvCxnSpPr>
          <p:cNvPr id="6" name="연결선: 꺾임 5">
            <a:extLst>
              <a:ext uri="{FF2B5EF4-FFF2-40B4-BE49-F238E27FC236}">
                <a16:creationId xmlns:a16="http://schemas.microsoft.com/office/drawing/2014/main" id="{19744677-4E5E-4E42-A97A-8E285BB49AD2}"/>
              </a:ext>
            </a:extLst>
          </p:cNvPr>
          <p:cNvCxnSpPr>
            <a:cxnSpLocks/>
            <a:stCxn id="12" idx="2"/>
          </p:cNvCxnSpPr>
          <p:nvPr/>
        </p:nvCxnSpPr>
        <p:spPr>
          <a:xfrm rot="5400000" flipH="1">
            <a:off x="5346350" y="2178450"/>
            <a:ext cx="519573" cy="4578271"/>
          </a:xfrm>
          <a:prstGeom prst="bentConnector3">
            <a:avLst>
              <a:gd name="adj1" fmla="val -43998"/>
            </a:avLst>
          </a:prstGeom>
          <a:ln w="127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112C165-DA4B-473E-A307-AAFCA8A26033}"/>
              </a:ext>
            </a:extLst>
          </p:cNvPr>
          <p:cNvSpPr/>
          <p:nvPr/>
        </p:nvSpPr>
        <p:spPr>
          <a:xfrm>
            <a:off x="317406" y="198403"/>
            <a:ext cx="7473826" cy="4009395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75CE5F6-C8CE-4542-BEA3-01C950740FB6}"/>
              </a:ext>
            </a:extLst>
          </p:cNvPr>
          <p:cNvSpPr/>
          <p:nvPr/>
        </p:nvSpPr>
        <p:spPr>
          <a:xfrm>
            <a:off x="7428673" y="4357728"/>
            <a:ext cx="933198" cy="369643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9828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A43F0CC-D348-4D44-8CFD-30F278693C2E}"/>
              </a:ext>
            </a:extLst>
          </p:cNvPr>
          <p:cNvSpPr/>
          <p:nvPr/>
        </p:nvSpPr>
        <p:spPr>
          <a:xfrm>
            <a:off x="0" y="0"/>
            <a:ext cx="12187712" cy="6858000"/>
          </a:xfrm>
          <a:prstGeom prst="rect">
            <a:avLst/>
          </a:prstGeom>
          <a:solidFill>
            <a:srgbClr val="C5E0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E12D213F-4441-414E-A346-43FC6C7C2489}"/>
              </a:ext>
            </a:extLst>
          </p:cNvPr>
          <p:cNvGrpSpPr/>
          <p:nvPr/>
        </p:nvGrpSpPr>
        <p:grpSpPr>
          <a:xfrm>
            <a:off x="167300" y="982770"/>
            <a:ext cx="11905095" cy="5418134"/>
            <a:chOff x="-5969340" y="1145628"/>
            <a:chExt cx="11905095" cy="5418134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E3348D31-25C9-4B8C-8738-2443D10FE474}"/>
                </a:ext>
              </a:extLst>
            </p:cNvPr>
            <p:cNvSpPr/>
            <p:nvPr/>
          </p:nvSpPr>
          <p:spPr>
            <a:xfrm>
              <a:off x="-5969340" y="1145628"/>
              <a:ext cx="11905095" cy="541813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EB65111-7DF8-46D3-8134-3C95AFA243A1}"/>
                </a:ext>
              </a:extLst>
            </p:cNvPr>
            <p:cNvSpPr txBox="1"/>
            <p:nvPr/>
          </p:nvSpPr>
          <p:spPr>
            <a:xfrm>
              <a:off x="-1532529" y="6201357"/>
              <a:ext cx="206585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1400" dirty="0">
                <a:solidFill>
                  <a:srgbClr val="FF0000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endParaRPr>
            </a:p>
          </p:txBody>
        </p:sp>
      </p:grp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DCC2E1EB-71B6-4BDF-9E44-FC918E0992C1}"/>
              </a:ext>
            </a:extLst>
          </p:cNvPr>
          <p:cNvGrpSpPr/>
          <p:nvPr/>
        </p:nvGrpSpPr>
        <p:grpSpPr>
          <a:xfrm>
            <a:off x="-4586394" y="54988"/>
            <a:ext cx="10768603" cy="593342"/>
            <a:chOff x="-1505900" y="3628733"/>
            <a:chExt cx="10768603" cy="593342"/>
          </a:xfrm>
        </p:grpSpPr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9357BE86-161E-4D1D-A190-255F44F2C89D}"/>
                </a:ext>
              </a:extLst>
            </p:cNvPr>
            <p:cNvSpPr txBox="1"/>
            <p:nvPr/>
          </p:nvSpPr>
          <p:spPr>
            <a:xfrm>
              <a:off x="3084782" y="3637300"/>
              <a:ext cx="617792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>
                  <a:solidFill>
                    <a:schemeClr val="accent6">
                      <a:lumMod val="75000"/>
                    </a:schemeClr>
                  </a:solidFill>
                  <a:latin typeface="a장미다방" panose="02020600000000000000" pitchFamily="18" charset="-127"/>
                  <a:ea typeface="a장미다방" panose="02020600000000000000" pitchFamily="18" charset="-127"/>
                </a:rPr>
                <a:t>오늘</a:t>
              </a:r>
              <a:r>
                <a:rPr lang="ko-KR" altLang="en-US" sz="1600" b="1" dirty="0">
                  <a:solidFill>
                    <a:schemeClr val="bg1"/>
                  </a:solidFill>
                  <a:latin typeface="a장미다방" panose="02020600000000000000" pitchFamily="18" charset="-127"/>
                  <a:ea typeface="a장미다방" panose="02020600000000000000" pitchFamily="18" charset="-127"/>
                </a:rPr>
                <a:t> </a:t>
              </a:r>
              <a:r>
                <a:rPr lang="ko-KR" altLang="en-US" sz="1600" b="1" dirty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a장미다방" panose="02020600000000000000" pitchFamily="18" charset="-127"/>
                  <a:ea typeface="a장미다방" panose="02020600000000000000" pitchFamily="18" charset="-127"/>
                </a:rPr>
                <a:t>뭐</a:t>
              </a:r>
              <a:r>
                <a:rPr lang="ko-KR" altLang="en-US" sz="1600" b="1" dirty="0">
                  <a:solidFill>
                    <a:schemeClr val="bg1"/>
                  </a:solidFill>
                  <a:latin typeface="a장미다방" panose="02020600000000000000" pitchFamily="18" charset="-127"/>
                  <a:ea typeface="a장미다방" panose="02020600000000000000" pitchFamily="18" charset="-127"/>
                </a:rPr>
                <a:t> </a:t>
              </a:r>
              <a:r>
                <a:rPr lang="ko-KR" altLang="en-US" sz="1600" b="1" dirty="0">
                  <a:solidFill>
                    <a:schemeClr val="accent6">
                      <a:lumMod val="75000"/>
                    </a:schemeClr>
                  </a:solidFill>
                  <a:latin typeface="a장미다방" panose="02020600000000000000" pitchFamily="18" charset="-127"/>
                  <a:ea typeface="a장미다방" panose="02020600000000000000" pitchFamily="18" charset="-127"/>
                </a:rPr>
                <a:t>듣지</a:t>
              </a:r>
              <a:r>
                <a:rPr lang="en-US" altLang="ko-KR" sz="1600" b="1" dirty="0">
                  <a:solidFill>
                    <a:schemeClr val="accent6">
                      <a:lumMod val="75000"/>
                    </a:schemeClr>
                  </a:solidFill>
                  <a:latin typeface="a장미다방" panose="02020600000000000000" pitchFamily="18" charset="-127"/>
                  <a:ea typeface="a장미다방" panose="02020600000000000000" pitchFamily="18" charset="-127"/>
                </a:rPr>
                <a:t>?</a:t>
              </a:r>
              <a:endParaRPr lang="ko-KR" altLang="en-US" sz="1600" b="1" dirty="0">
                <a:solidFill>
                  <a:schemeClr val="accent6">
                    <a:lumMod val="75000"/>
                  </a:schemeClr>
                </a:solidFill>
                <a:latin typeface="a장미다방" panose="02020600000000000000" pitchFamily="18" charset="-127"/>
                <a:ea typeface="a장미다방" panose="02020600000000000000" pitchFamily="18" charset="-127"/>
              </a:endParaRPr>
            </a:p>
            <a:p>
              <a:endParaRPr lang="ko-KR" altLang="en-US" sz="1600" dirty="0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4328AA00-9226-454F-ADD9-7B667A3B11B4}"/>
                </a:ext>
              </a:extLst>
            </p:cNvPr>
            <p:cNvSpPr txBox="1"/>
            <p:nvPr/>
          </p:nvSpPr>
          <p:spPr>
            <a:xfrm>
              <a:off x="-1505900" y="3628733"/>
              <a:ext cx="10677455" cy="338554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srgbClr val="00B050"/>
                  </a:solidFill>
                  <a:latin typeface="a장미다방" panose="02020600000000000000" pitchFamily="18" charset="-127"/>
                  <a:ea typeface="a장미다방" panose="02020600000000000000" pitchFamily="18" charset="-127"/>
                </a:rPr>
                <a:t>오늘</a:t>
              </a:r>
              <a:r>
                <a:rPr lang="ko-KR" altLang="en-US" sz="1600" b="1" dirty="0">
                  <a:solidFill>
                    <a:schemeClr val="bg1"/>
                  </a:solidFill>
                  <a:latin typeface="a장미다방" panose="02020600000000000000" pitchFamily="18" charset="-127"/>
                  <a:ea typeface="a장미다방" panose="02020600000000000000" pitchFamily="18" charset="-127"/>
                </a:rPr>
                <a:t> </a:t>
              </a:r>
              <a:r>
                <a:rPr lang="ko-KR" altLang="en-US" sz="1600" b="1" dirty="0">
                  <a:solidFill>
                    <a:schemeClr val="accent6">
                      <a:lumMod val="75000"/>
                    </a:schemeClr>
                  </a:solidFill>
                  <a:latin typeface="a장미다방" panose="02020600000000000000" pitchFamily="18" charset="-127"/>
                  <a:ea typeface="a장미다방" panose="02020600000000000000" pitchFamily="18" charset="-127"/>
                </a:rPr>
                <a:t>뭐</a:t>
              </a:r>
              <a:r>
                <a:rPr lang="ko-KR" altLang="en-US" sz="1600" b="1" dirty="0">
                  <a:solidFill>
                    <a:schemeClr val="bg1"/>
                  </a:solidFill>
                  <a:latin typeface="a장미다방" panose="02020600000000000000" pitchFamily="18" charset="-127"/>
                  <a:ea typeface="a장미다방" panose="02020600000000000000" pitchFamily="18" charset="-127"/>
                </a:rPr>
                <a:t> </a:t>
              </a:r>
              <a:r>
                <a:rPr lang="ko-KR" altLang="en-US" sz="1600" b="1" dirty="0">
                  <a:solidFill>
                    <a:srgbClr val="00B050"/>
                  </a:solidFill>
                  <a:latin typeface="a장미다방" panose="02020600000000000000" pitchFamily="18" charset="-127"/>
                  <a:ea typeface="a장미다방" panose="02020600000000000000" pitchFamily="18" charset="-127"/>
                </a:rPr>
                <a:t>듣지</a:t>
              </a:r>
              <a:r>
                <a:rPr lang="en-US" altLang="ko-KR" sz="1600" b="1" dirty="0">
                  <a:solidFill>
                    <a:srgbClr val="00B050"/>
                  </a:solidFill>
                  <a:latin typeface="a장미다방" panose="02020600000000000000" pitchFamily="18" charset="-127"/>
                  <a:ea typeface="a장미다방" panose="02020600000000000000" pitchFamily="18" charset="-127"/>
                </a:rPr>
                <a:t>?</a:t>
              </a:r>
              <a:endParaRPr lang="ko-KR" altLang="en-US" sz="1600" b="1" dirty="0">
                <a:solidFill>
                  <a:srgbClr val="00B050"/>
                </a:solidFill>
                <a:latin typeface="a장미다방" panose="02020600000000000000" pitchFamily="18" charset="-127"/>
                <a:ea typeface="a장미다방" panose="02020600000000000000" pitchFamily="18" charset="-127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0982A4F7-26FF-4F21-8F2C-43E179580072}"/>
              </a:ext>
            </a:extLst>
          </p:cNvPr>
          <p:cNvGrpSpPr/>
          <p:nvPr/>
        </p:nvGrpSpPr>
        <p:grpSpPr>
          <a:xfrm>
            <a:off x="-255955" y="457097"/>
            <a:ext cx="3572956" cy="348043"/>
            <a:chOff x="-297766" y="457097"/>
            <a:chExt cx="2513625" cy="348043"/>
          </a:xfrm>
        </p:grpSpPr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01A11898-67B0-49EC-901F-59FAFE1719F7}"/>
                </a:ext>
              </a:extLst>
            </p:cNvPr>
            <p:cNvSpPr/>
            <p:nvPr/>
          </p:nvSpPr>
          <p:spPr>
            <a:xfrm>
              <a:off x="0" y="457097"/>
              <a:ext cx="1999470" cy="34588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sx="102000" sy="102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0CCB1FC-5AFF-4DE8-B269-685CC05E97EE}"/>
                </a:ext>
              </a:extLst>
            </p:cNvPr>
            <p:cNvSpPr txBox="1"/>
            <p:nvPr/>
          </p:nvSpPr>
          <p:spPr>
            <a:xfrm>
              <a:off x="-297766" y="466586"/>
              <a:ext cx="2513625" cy="338554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accent6">
                      <a:lumMod val="50000"/>
                    </a:schemeClr>
                  </a:solidFill>
                  <a:latin typeface="a아시아헤드2" panose="02020600000000000000" pitchFamily="18" charset="-127"/>
                  <a:ea typeface="a아시아헤드2" panose="02020600000000000000" pitchFamily="18" charset="-127"/>
                </a:rPr>
                <a:t>Playlist </a:t>
              </a:r>
              <a:r>
                <a:rPr lang="en-US" altLang="ko-KR" sz="1600">
                  <a:solidFill>
                    <a:schemeClr val="accent6">
                      <a:lumMod val="50000"/>
                    </a:schemeClr>
                  </a:solidFill>
                  <a:latin typeface="a아시아헤드2" panose="02020600000000000000" pitchFamily="18" charset="-127"/>
                  <a:ea typeface="a아시아헤드2" panose="02020600000000000000" pitchFamily="18" charset="-127"/>
                </a:rPr>
                <a:t>– </a:t>
              </a:r>
              <a:r>
                <a:rPr lang="ko-KR" altLang="en-US" sz="1600" dirty="0">
                  <a:solidFill>
                    <a:schemeClr val="accent6">
                      <a:lumMod val="50000"/>
                    </a:schemeClr>
                  </a:solidFill>
                  <a:latin typeface="a아시아헤드2" panose="02020600000000000000" pitchFamily="18" charset="-127"/>
                  <a:ea typeface="a아시아헤드2" panose="02020600000000000000" pitchFamily="18" charset="-127"/>
                </a:rPr>
                <a:t>결론</a:t>
              </a:r>
              <a:endParaRPr lang="en-US" altLang="ko-KR" sz="1600" dirty="0">
                <a:solidFill>
                  <a:schemeClr val="accent6">
                    <a:lumMod val="50000"/>
                  </a:schemeClr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3A1ECB03-3C50-4101-8E21-FBA6A5154D36}"/>
              </a:ext>
            </a:extLst>
          </p:cNvPr>
          <p:cNvSpPr txBox="1"/>
          <p:nvPr/>
        </p:nvSpPr>
        <p:spPr>
          <a:xfrm>
            <a:off x="3937000" y="1183056"/>
            <a:ext cx="431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Dev Tools</a:t>
            </a:r>
            <a:r>
              <a:rPr lang="ko-KR" altLang="en-US" b="1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6FA9DAA0-0722-4C9C-9CAB-738B4C61093A}"/>
              </a:ext>
            </a:extLst>
          </p:cNvPr>
          <p:cNvGrpSpPr/>
          <p:nvPr/>
        </p:nvGrpSpPr>
        <p:grpSpPr>
          <a:xfrm>
            <a:off x="623277" y="2403432"/>
            <a:ext cx="4570947" cy="2388542"/>
            <a:chOff x="226899" y="1657480"/>
            <a:chExt cx="4570947" cy="2388542"/>
          </a:xfrm>
        </p:grpSpPr>
        <p:pic>
          <p:nvPicPr>
            <p:cNvPr id="1026" name="Picture 2" descr="Python] Absolute path와 relative path의 차이">
              <a:extLst>
                <a:ext uri="{FF2B5EF4-FFF2-40B4-BE49-F238E27FC236}">
                  <a16:creationId xmlns:a16="http://schemas.microsoft.com/office/drawing/2014/main" id="{73BAC865-A106-493D-8FE1-B8523FFFEE6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6899" y="1657480"/>
              <a:ext cx="2131304" cy="10037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주피터 노트북(Jupyter Notebook) 시작 폴더 변경">
              <a:extLst>
                <a:ext uri="{FF2B5EF4-FFF2-40B4-BE49-F238E27FC236}">
                  <a16:creationId xmlns:a16="http://schemas.microsoft.com/office/drawing/2014/main" id="{B2BB371F-31A2-445B-9B21-2B3B6DE447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2541" y="2569157"/>
              <a:ext cx="1000020" cy="10000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 descr="Essential Python Libraries for Machine Learning Projects | Blue Orange">
              <a:extLst>
                <a:ext uri="{FF2B5EF4-FFF2-40B4-BE49-F238E27FC236}">
                  <a16:creationId xmlns:a16="http://schemas.microsoft.com/office/drawing/2014/main" id="{6DE47353-2216-4297-873F-372F2BF2B56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54" t="56981" r="59438" b="7359"/>
            <a:stretch/>
          </p:blipFill>
          <p:spPr bwMode="auto">
            <a:xfrm>
              <a:off x="3331714" y="3559818"/>
              <a:ext cx="868123" cy="4862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10" descr="Essential Python Libraries for Machine Learning Projects | Blue Orange">
              <a:extLst>
                <a:ext uri="{FF2B5EF4-FFF2-40B4-BE49-F238E27FC236}">
                  <a16:creationId xmlns:a16="http://schemas.microsoft.com/office/drawing/2014/main" id="{CB29F4E8-981A-4CA1-8A45-0E2D9919978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192" t="36478" r="2435" b="24438"/>
            <a:stretch/>
          </p:blipFill>
          <p:spPr bwMode="auto">
            <a:xfrm>
              <a:off x="1791829" y="1733166"/>
              <a:ext cx="1301419" cy="8571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10" descr="Essential Python Libraries for Machine Learning Projects | Blue Orange">
              <a:extLst>
                <a:ext uri="{FF2B5EF4-FFF2-40B4-BE49-F238E27FC236}">
                  <a16:creationId xmlns:a16="http://schemas.microsoft.com/office/drawing/2014/main" id="{CE8A05B0-806E-4280-8291-624FEF74599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644" t="33117" r="52692" b="52138"/>
            <a:stretch/>
          </p:blipFill>
          <p:spPr bwMode="auto">
            <a:xfrm>
              <a:off x="485692" y="3500245"/>
              <a:ext cx="1526122" cy="3190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10" descr="Essential Python Libraries for Machine Learning Projects | Blue Orange">
              <a:extLst>
                <a:ext uri="{FF2B5EF4-FFF2-40B4-BE49-F238E27FC236}">
                  <a16:creationId xmlns:a16="http://schemas.microsoft.com/office/drawing/2014/main" id="{E9CE85AB-A870-402B-92C7-08151DF3A70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984" r="7071" b="63305"/>
            <a:stretch/>
          </p:blipFill>
          <p:spPr bwMode="auto">
            <a:xfrm>
              <a:off x="2011814" y="2831424"/>
              <a:ext cx="1301419" cy="5975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6" name="Picture 12" descr="Keras, Tensorflow에서 GPU 똑똑하게 사용하기 - 2부">
              <a:extLst>
                <a:ext uri="{FF2B5EF4-FFF2-40B4-BE49-F238E27FC236}">
                  <a16:creationId xmlns:a16="http://schemas.microsoft.com/office/drawing/2014/main" id="{DDD1F383-7D15-4334-83CE-77413600CF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80533" y="2590344"/>
              <a:ext cx="1270707" cy="12707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0" name="Picture 16" descr="TensorFlow">
              <a:extLst>
                <a:ext uri="{FF2B5EF4-FFF2-40B4-BE49-F238E27FC236}">
                  <a16:creationId xmlns:a16="http://schemas.microsoft.com/office/drawing/2014/main" id="{875F895F-8CFB-46DA-A4E8-5A80C0EAC2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93248" y="1746031"/>
              <a:ext cx="1704598" cy="954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42" name="Picture 18" descr="Python] Selenium webdriver를 python 코드로 쉽게 설치하는 방법">
            <a:extLst>
              <a:ext uri="{FF2B5EF4-FFF2-40B4-BE49-F238E27FC236}">
                <a16:creationId xmlns:a16="http://schemas.microsoft.com/office/drawing/2014/main" id="{1558F0D9-0BB7-4E7E-B300-B1D36CE7E6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6071" y="3992831"/>
            <a:ext cx="1696304" cy="644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Beautiful Soup 4 | Funthon">
            <a:extLst>
              <a:ext uri="{FF2B5EF4-FFF2-40B4-BE49-F238E27FC236}">
                <a16:creationId xmlns:a16="http://schemas.microsoft.com/office/drawing/2014/main" id="{CFB5B4CB-8C11-42B3-BDF9-ECB32E8983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6434" y="2643807"/>
            <a:ext cx="1615808" cy="692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80332C84-8B6D-4635-B32A-B1C2FF96A528}"/>
              </a:ext>
            </a:extLst>
          </p:cNvPr>
          <p:cNvSpPr/>
          <p:nvPr/>
        </p:nvSpPr>
        <p:spPr>
          <a:xfrm>
            <a:off x="752333" y="2234878"/>
            <a:ext cx="4803515" cy="3055174"/>
          </a:xfrm>
          <a:prstGeom prst="round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E39BEDEA-0CE8-484A-87C3-A5131D02162A}"/>
              </a:ext>
            </a:extLst>
          </p:cNvPr>
          <p:cNvSpPr/>
          <p:nvPr/>
        </p:nvSpPr>
        <p:spPr>
          <a:xfrm>
            <a:off x="6765208" y="2234878"/>
            <a:ext cx="4803515" cy="3055174"/>
          </a:xfrm>
          <a:prstGeom prst="round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8963981-3D3A-49B6-BFFA-8FCF0197CFC4}"/>
              </a:ext>
            </a:extLst>
          </p:cNvPr>
          <p:cNvSpPr txBox="1"/>
          <p:nvPr/>
        </p:nvSpPr>
        <p:spPr>
          <a:xfrm>
            <a:off x="-207020" y="1959404"/>
            <a:ext cx="4318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err="1">
                <a:latin typeface="a아시아헤드1" panose="02020600000000000000" pitchFamily="18" charset="-127"/>
                <a:ea typeface="a아시아헤드1" panose="02020600000000000000" pitchFamily="18" charset="-127"/>
              </a:rPr>
              <a:t>전처리</a:t>
            </a:r>
            <a:r>
              <a:rPr lang="ko-KR" altLang="en-US" sz="16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및 모델 구현   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1250526-9E61-45FA-BCF9-7E4DE5B3E86C}"/>
              </a:ext>
            </a:extLst>
          </p:cNvPr>
          <p:cNvSpPr txBox="1"/>
          <p:nvPr/>
        </p:nvSpPr>
        <p:spPr>
          <a:xfrm>
            <a:off x="5932687" y="1959404"/>
            <a:ext cx="4318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웹 화면 구현 및 </a:t>
            </a:r>
            <a:r>
              <a:rPr lang="ko-KR" altLang="en-US" sz="1600" dirty="0" err="1">
                <a:latin typeface="a아시아헤드1" panose="02020600000000000000" pitchFamily="18" charset="-127"/>
                <a:ea typeface="a아시아헤드1" panose="02020600000000000000" pitchFamily="18" charset="-127"/>
              </a:rPr>
              <a:t>크롤링</a:t>
            </a:r>
            <a:r>
              <a:rPr lang="ko-KR" altLang="en-US" sz="16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  </a:t>
            </a:r>
          </a:p>
        </p:txBody>
      </p:sp>
      <p:pic>
        <p:nvPicPr>
          <p:cNvPr id="1046" name="Picture 22" descr="Flask 8 : 블로그 블루프린트">
            <a:extLst>
              <a:ext uri="{FF2B5EF4-FFF2-40B4-BE49-F238E27FC236}">
                <a16:creationId xmlns:a16="http://schemas.microsoft.com/office/drawing/2014/main" id="{95FBDBA2-1393-402C-9D54-A7176B0249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0988" y="2559040"/>
            <a:ext cx="994012" cy="101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4F25217-C907-4475-82A7-475F8A881E98}"/>
              </a:ext>
            </a:extLst>
          </p:cNvPr>
          <p:cNvSpPr txBox="1"/>
          <p:nvPr/>
        </p:nvSpPr>
        <p:spPr>
          <a:xfrm>
            <a:off x="9419259" y="3251946"/>
            <a:ext cx="16963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a장미다방" panose="02020600000000000000" pitchFamily="18" charset="-127"/>
                <a:ea typeface="a장미다방" panose="02020600000000000000" pitchFamily="18" charset="-127"/>
              </a:rPr>
              <a:t>AOS</a:t>
            </a:r>
            <a:endParaRPr lang="ko-KR" altLang="en-US" sz="2400" dirty="0">
              <a:latin typeface="a장미다방" panose="02020600000000000000" pitchFamily="18" charset="-127"/>
              <a:ea typeface="a장미다방" panose="02020600000000000000" pitchFamily="18" charset="-127"/>
            </a:endParaRPr>
          </a:p>
        </p:txBody>
      </p:sp>
      <p:pic>
        <p:nvPicPr>
          <p:cNvPr id="1048" name="Picture 24" descr="Jquery Icon of Flat style - Available in SVG, PNG, EPS, AI &amp; Icon fonts">
            <a:extLst>
              <a:ext uri="{FF2B5EF4-FFF2-40B4-BE49-F238E27FC236}">
                <a16:creationId xmlns:a16="http://schemas.microsoft.com/office/drawing/2014/main" id="{2DC968D3-70B9-4BF5-9E2A-6157B45217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3608" y="3981895"/>
            <a:ext cx="868124" cy="868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파이썬패키지] 자연어 처리를 위한 패키지1 - KoNLPy로 데이터 전처리">
            <a:extLst>
              <a:ext uri="{FF2B5EF4-FFF2-40B4-BE49-F238E27FC236}">
                <a16:creationId xmlns:a16="http://schemas.microsoft.com/office/drawing/2014/main" id="{91F648D3-CF06-4603-8ED6-6B108078C1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5625" y="4509392"/>
            <a:ext cx="507640" cy="602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What is Gensim? — gensim">
            <a:extLst>
              <a:ext uri="{FF2B5EF4-FFF2-40B4-BE49-F238E27FC236}">
                <a16:creationId xmlns:a16="http://schemas.microsoft.com/office/drawing/2014/main" id="{CF1E6E02-144C-42D4-84E9-11C2B035C1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6516" y="4630611"/>
            <a:ext cx="1422400" cy="538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62664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F343F4B4-6530-4CDB-9250-2D53389765AE}"/>
              </a:ext>
            </a:extLst>
          </p:cNvPr>
          <p:cNvSpPr/>
          <p:nvPr/>
        </p:nvSpPr>
        <p:spPr>
          <a:xfrm>
            <a:off x="0" y="-12896"/>
            <a:ext cx="12192000" cy="687089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7284F097-A7A5-44F8-BBD3-5A1FB6DCFEEA}"/>
              </a:ext>
            </a:extLst>
          </p:cNvPr>
          <p:cNvGrpSpPr/>
          <p:nvPr/>
        </p:nvGrpSpPr>
        <p:grpSpPr>
          <a:xfrm>
            <a:off x="7326775" y="187825"/>
            <a:ext cx="3987490" cy="6329383"/>
            <a:chOff x="6927460" y="0"/>
            <a:chExt cx="3727048" cy="6128435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4A5F65AC-D8B8-4B14-AB4C-A960C1BC7170}"/>
                </a:ext>
              </a:extLst>
            </p:cNvPr>
            <p:cNvGrpSpPr/>
            <p:nvPr/>
          </p:nvGrpSpPr>
          <p:grpSpPr>
            <a:xfrm>
              <a:off x="6927460" y="0"/>
              <a:ext cx="3727048" cy="6128435"/>
              <a:chOff x="18083769" y="467626"/>
              <a:chExt cx="4828884" cy="7317913"/>
            </a:xfrm>
          </p:grpSpPr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1DD0ED84-6417-483C-BAAD-62EE21369EE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t="3572" b="5496"/>
              <a:stretch/>
            </p:blipFill>
            <p:spPr>
              <a:xfrm rot="15984487">
                <a:off x="18394184" y="2418771"/>
                <a:ext cx="953257" cy="1574088"/>
              </a:xfrm>
              <a:prstGeom prst="rect">
                <a:avLst/>
              </a:prstGeom>
            </p:spPr>
          </p:pic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4124E090-7D2F-469D-B58A-847AF6A2AF9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3382" b="5319"/>
              <a:stretch/>
            </p:blipFill>
            <p:spPr>
              <a:xfrm rot="16569092">
                <a:off x="18435835" y="1595460"/>
                <a:ext cx="945029" cy="1566795"/>
              </a:xfrm>
              <a:prstGeom prst="rect">
                <a:avLst/>
              </a:prstGeom>
            </p:spPr>
          </p:pic>
          <p:pic>
            <p:nvPicPr>
              <p:cNvPr id="8" name="Picture 6" descr="인디음악 추천!, 속닥">
                <a:extLst>
                  <a:ext uri="{FF2B5EF4-FFF2-40B4-BE49-F238E27FC236}">
                    <a16:creationId xmlns:a16="http://schemas.microsoft.com/office/drawing/2014/main" id="{581CBF17-4261-42E2-89E6-93F0BC37B95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8410466">
                <a:off x="18816020" y="1005666"/>
                <a:ext cx="1100726" cy="161455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4148CD52-4283-4608-B8EC-3EAB2E57732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t="3473" b="5496"/>
              <a:stretch/>
            </p:blipFill>
            <p:spPr>
              <a:xfrm rot="19854797">
                <a:off x="19497186" y="626498"/>
                <a:ext cx="783229" cy="1750396"/>
              </a:xfrm>
              <a:prstGeom prst="rect">
                <a:avLst/>
              </a:prstGeom>
            </p:spPr>
          </p:pic>
          <p:pic>
            <p:nvPicPr>
              <p:cNvPr id="10" name="그림 9">
                <a:extLst>
                  <a:ext uri="{FF2B5EF4-FFF2-40B4-BE49-F238E27FC236}">
                    <a16:creationId xmlns:a16="http://schemas.microsoft.com/office/drawing/2014/main" id="{C1EFA19E-A2BC-4232-963A-BB9A1863909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t="3703" b="5333"/>
              <a:stretch/>
            </p:blipFill>
            <p:spPr>
              <a:xfrm>
                <a:off x="20182862" y="467626"/>
                <a:ext cx="941497" cy="1859882"/>
              </a:xfrm>
              <a:prstGeom prst="rect">
                <a:avLst/>
              </a:prstGeom>
            </p:spPr>
          </p:pic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EB72B042-A062-49DF-8AA1-99DEDC25DD4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t="3473" b="5496"/>
              <a:stretch/>
            </p:blipFill>
            <p:spPr>
              <a:xfrm rot="1645297">
                <a:off x="20828900" y="697201"/>
                <a:ext cx="948919" cy="1964586"/>
              </a:xfrm>
              <a:prstGeom prst="rect">
                <a:avLst/>
              </a:prstGeom>
            </p:spPr>
          </p:pic>
          <p:pic>
            <p:nvPicPr>
              <p:cNvPr id="12" name="그림 11">
                <a:extLst>
                  <a:ext uri="{FF2B5EF4-FFF2-40B4-BE49-F238E27FC236}">
                    <a16:creationId xmlns:a16="http://schemas.microsoft.com/office/drawing/2014/main" id="{BF00BF44-30D6-4E08-B1F2-D4402A1A32B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t="3346" b="5622"/>
              <a:stretch/>
            </p:blipFill>
            <p:spPr>
              <a:xfrm rot="2839154">
                <a:off x="21339815" y="1296378"/>
                <a:ext cx="1185663" cy="1960012"/>
              </a:xfrm>
              <a:prstGeom prst="rect">
                <a:avLst/>
              </a:prstGeom>
            </p:spPr>
          </p:pic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id="{7CF77563-AC49-4F5A-9337-9C0B6F03C25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/>
              <a:srcRect t="3290" b="5748"/>
              <a:stretch/>
            </p:blipFill>
            <p:spPr>
              <a:xfrm rot="4573379">
                <a:off x="21387228" y="2133061"/>
                <a:ext cx="1091559" cy="1803081"/>
              </a:xfrm>
              <a:prstGeom prst="rect">
                <a:avLst/>
              </a:prstGeom>
            </p:spPr>
          </p:pic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id="{BEED3803-FB78-4AF4-9545-F2FC5D10EFF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/>
              <a:srcRect t="3703" b="5496"/>
              <a:stretch/>
            </p:blipFill>
            <p:spPr>
              <a:xfrm rot="5860013">
                <a:off x="21244011" y="2925150"/>
                <a:ext cx="1030890" cy="1699825"/>
              </a:xfrm>
              <a:prstGeom prst="rect">
                <a:avLst/>
              </a:prstGeom>
            </p:spPr>
          </p:pic>
          <p:pic>
            <p:nvPicPr>
              <p:cNvPr id="15" name="그림 14">
                <a:extLst>
                  <a:ext uri="{FF2B5EF4-FFF2-40B4-BE49-F238E27FC236}">
                    <a16:creationId xmlns:a16="http://schemas.microsoft.com/office/drawing/2014/main" id="{277A105A-F62B-4383-8F1C-1FFE94624C5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/>
              <a:srcRect t="3584" b="5467"/>
              <a:stretch/>
            </p:blipFill>
            <p:spPr>
              <a:xfrm rot="6578111">
                <a:off x="21032047" y="3326193"/>
                <a:ext cx="899022" cy="1484808"/>
              </a:xfrm>
              <a:prstGeom prst="rect">
                <a:avLst/>
              </a:prstGeom>
            </p:spPr>
          </p:pic>
          <p:pic>
            <p:nvPicPr>
              <p:cNvPr id="16" name="그림 15">
                <a:extLst>
                  <a:ext uri="{FF2B5EF4-FFF2-40B4-BE49-F238E27FC236}">
                    <a16:creationId xmlns:a16="http://schemas.microsoft.com/office/drawing/2014/main" id="{C20FC17F-E56C-4911-98F4-2C8E5DE49BE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/>
              <a:srcRect t="4121" b="5630"/>
              <a:stretch/>
            </p:blipFill>
            <p:spPr>
              <a:xfrm rot="7685308">
                <a:off x="20829090" y="3473464"/>
                <a:ext cx="859718" cy="1638231"/>
              </a:xfrm>
              <a:prstGeom prst="rect">
                <a:avLst/>
              </a:prstGeom>
            </p:spPr>
          </p:pic>
          <p:pic>
            <p:nvPicPr>
              <p:cNvPr id="17" name="그림 16">
                <a:extLst>
                  <a:ext uri="{FF2B5EF4-FFF2-40B4-BE49-F238E27FC236}">
                    <a16:creationId xmlns:a16="http://schemas.microsoft.com/office/drawing/2014/main" id="{241E2B3B-4127-46E7-B089-2358101F7CC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/>
              <a:srcRect t="3555" b="5496"/>
              <a:stretch/>
            </p:blipFill>
            <p:spPr>
              <a:xfrm rot="8606362">
                <a:off x="20454946" y="3752311"/>
                <a:ext cx="947309" cy="1781631"/>
              </a:xfrm>
              <a:prstGeom prst="rect">
                <a:avLst/>
              </a:prstGeom>
            </p:spPr>
          </p:pic>
          <p:pic>
            <p:nvPicPr>
              <p:cNvPr id="18" name="그림 17">
                <a:extLst>
                  <a:ext uri="{FF2B5EF4-FFF2-40B4-BE49-F238E27FC236}">
                    <a16:creationId xmlns:a16="http://schemas.microsoft.com/office/drawing/2014/main" id="{75D18C38-4C1A-46BD-8666-2EF1E7FC024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4"/>
              <a:srcRect t="3376" b="5675"/>
              <a:stretch/>
            </p:blipFill>
            <p:spPr>
              <a:xfrm rot="10584272">
                <a:off x="19790937" y="4108318"/>
                <a:ext cx="938392" cy="1802020"/>
              </a:xfrm>
              <a:prstGeom prst="rect">
                <a:avLst/>
              </a:prstGeom>
            </p:spPr>
          </p:pic>
          <p:pic>
            <p:nvPicPr>
              <p:cNvPr id="19" name="그림 18">
                <a:extLst>
                  <a:ext uri="{FF2B5EF4-FFF2-40B4-BE49-F238E27FC236}">
                    <a16:creationId xmlns:a16="http://schemas.microsoft.com/office/drawing/2014/main" id="{AABDA6E9-004D-421B-903F-D913F5A35E8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5"/>
              <a:srcRect t="3206" b="5496"/>
              <a:stretch/>
            </p:blipFill>
            <p:spPr>
              <a:xfrm rot="9656509">
                <a:off x="20428407" y="4329776"/>
                <a:ext cx="904204" cy="1499113"/>
              </a:xfrm>
              <a:prstGeom prst="rect">
                <a:avLst/>
              </a:prstGeom>
            </p:spPr>
          </p:pic>
          <p:pic>
            <p:nvPicPr>
              <p:cNvPr id="20" name="그림 19">
                <a:extLst>
                  <a:ext uri="{FF2B5EF4-FFF2-40B4-BE49-F238E27FC236}">
                    <a16:creationId xmlns:a16="http://schemas.microsoft.com/office/drawing/2014/main" id="{28FD3D45-BAEA-4299-B21D-6B9076B75BE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6"/>
              <a:srcRect t="3506" b="5440"/>
              <a:stretch/>
            </p:blipFill>
            <p:spPr>
              <a:xfrm>
                <a:off x="19865836" y="6269980"/>
                <a:ext cx="1505188" cy="1515559"/>
              </a:xfrm>
              <a:prstGeom prst="rect">
                <a:avLst/>
              </a:prstGeom>
            </p:spPr>
          </p:pic>
        </p:grp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4A78EDFD-4984-46C9-AE20-BE9CEA87DF55}"/>
                </a:ext>
              </a:extLst>
            </p:cNvPr>
            <p:cNvSpPr/>
            <p:nvPr/>
          </p:nvSpPr>
          <p:spPr>
            <a:xfrm>
              <a:off x="7949664" y="1378226"/>
              <a:ext cx="1415418" cy="1479402"/>
            </a:xfrm>
            <a:prstGeom prst="ellipse">
              <a:avLst/>
            </a:prstGeom>
            <a:solidFill>
              <a:srgbClr val="C5E0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42ACFFC9-5BEC-47BE-9772-A1C1B9EDA0E4}"/>
              </a:ext>
            </a:extLst>
          </p:cNvPr>
          <p:cNvSpPr txBox="1"/>
          <p:nvPr/>
        </p:nvSpPr>
        <p:spPr>
          <a:xfrm>
            <a:off x="438180" y="2937615"/>
            <a:ext cx="63281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accent6">
                    <a:lumMod val="50000"/>
                  </a:schemeClr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Semi-Project</a:t>
            </a:r>
          </a:p>
          <a:p>
            <a:pPr algn="ctr"/>
            <a:r>
              <a:rPr lang="en-US" altLang="ko-KR" sz="2000" dirty="0">
                <a:solidFill>
                  <a:schemeClr val="accent6">
                    <a:lumMod val="50000"/>
                  </a:schemeClr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    [ </a:t>
            </a:r>
            <a:r>
              <a:rPr lang="ko-KR" altLang="en-US" dirty="0">
                <a:solidFill>
                  <a:schemeClr val="accent6">
                    <a:lumMod val="50000"/>
                  </a:schemeClr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자연어처리를 이용한 </a:t>
            </a:r>
            <a:r>
              <a:rPr lang="ko-KR" altLang="en-US" dirty="0">
                <a:solidFill>
                  <a:schemeClr val="bg1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음악 추천 시스템 모델 및 서비스 구현 </a:t>
            </a:r>
            <a:r>
              <a:rPr lang="en-US" altLang="ko-KR" sz="2000" dirty="0">
                <a:solidFill>
                  <a:schemeClr val="accent6">
                    <a:lumMod val="50000"/>
                  </a:schemeClr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]</a:t>
            </a:r>
            <a:endParaRPr lang="ko-KR" altLang="en-US" dirty="0">
              <a:solidFill>
                <a:schemeClr val="accent6">
                  <a:lumMod val="50000"/>
                </a:schemeClr>
              </a:solidFill>
              <a:latin typeface="a아시아헤드2" panose="02020600000000000000" pitchFamily="18" charset="-127"/>
              <a:ea typeface="a아시아헤드2" panose="02020600000000000000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E690B26-7216-459A-AD12-D7A7D4980386}"/>
              </a:ext>
            </a:extLst>
          </p:cNvPr>
          <p:cNvSpPr txBox="1"/>
          <p:nvPr/>
        </p:nvSpPr>
        <p:spPr>
          <a:xfrm>
            <a:off x="719947" y="3760354"/>
            <a:ext cx="551429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accent6">
                    <a:lumMod val="50000"/>
                  </a:schemeClr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           Team 1 . 			      Members. </a:t>
            </a:r>
          </a:p>
          <a:p>
            <a:endParaRPr lang="en-US" altLang="ko-KR" sz="1600" dirty="0">
              <a:solidFill>
                <a:schemeClr val="accent6">
                  <a:lumMod val="50000"/>
                </a:schemeClr>
              </a:solidFill>
              <a:latin typeface="a아시아헤드2" panose="02020600000000000000" pitchFamily="18" charset="-127"/>
              <a:ea typeface="a아시아헤드2" panose="02020600000000000000" pitchFamily="18" charset="-127"/>
            </a:endParaRPr>
          </a:p>
          <a:p>
            <a:r>
              <a:rPr lang="en-US" altLang="ko-KR" sz="1600" dirty="0">
                <a:solidFill>
                  <a:schemeClr val="accent6">
                    <a:lumMod val="50000"/>
                  </a:schemeClr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				</a:t>
            </a:r>
            <a:r>
              <a:rPr lang="ko-KR" altLang="en-US" sz="1600" dirty="0">
                <a:solidFill>
                  <a:schemeClr val="accent6">
                    <a:lumMod val="50000"/>
                  </a:schemeClr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안상홍</a:t>
            </a:r>
            <a:r>
              <a:rPr lang="en-US" altLang="ko-KR" sz="1600" dirty="0">
                <a:solidFill>
                  <a:schemeClr val="accent6">
                    <a:lumMod val="50000"/>
                  </a:schemeClr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	</a:t>
            </a:r>
            <a:r>
              <a:rPr lang="ko-KR" altLang="en-US" sz="1600" dirty="0">
                <a:solidFill>
                  <a:schemeClr val="accent6">
                    <a:lumMod val="50000"/>
                  </a:schemeClr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이병건</a:t>
            </a:r>
            <a:endParaRPr lang="en-US" altLang="ko-KR" sz="1600" dirty="0">
              <a:solidFill>
                <a:schemeClr val="accent6">
                  <a:lumMod val="50000"/>
                </a:schemeClr>
              </a:solidFill>
              <a:latin typeface="a아시아헤드2" panose="02020600000000000000" pitchFamily="18" charset="-127"/>
              <a:ea typeface="a아시아헤드2" panose="02020600000000000000" pitchFamily="18" charset="-127"/>
            </a:endParaRPr>
          </a:p>
          <a:p>
            <a:endParaRPr lang="en-US" altLang="ko-KR" sz="1600" dirty="0">
              <a:solidFill>
                <a:schemeClr val="accent6">
                  <a:lumMod val="50000"/>
                </a:schemeClr>
              </a:solidFill>
              <a:latin typeface="a아시아헤드2" panose="02020600000000000000" pitchFamily="18" charset="-127"/>
              <a:ea typeface="a아시아헤드2" panose="02020600000000000000" pitchFamily="18" charset="-127"/>
            </a:endParaRPr>
          </a:p>
          <a:p>
            <a:r>
              <a:rPr lang="en-US" altLang="ko-KR" sz="1600" dirty="0">
                <a:solidFill>
                  <a:schemeClr val="accent6">
                    <a:lumMod val="50000"/>
                  </a:schemeClr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				</a:t>
            </a:r>
            <a:r>
              <a:rPr lang="ko-KR" altLang="en-US" sz="1600" dirty="0" err="1">
                <a:solidFill>
                  <a:schemeClr val="accent6">
                    <a:lumMod val="50000"/>
                  </a:schemeClr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김련경</a:t>
            </a:r>
            <a:r>
              <a:rPr lang="en-US" altLang="ko-KR" sz="1600" dirty="0">
                <a:solidFill>
                  <a:schemeClr val="accent6">
                    <a:lumMod val="50000"/>
                  </a:schemeClr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	</a:t>
            </a:r>
            <a:r>
              <a:rPr lang="ko-KR" altLang="en-US" sz="1600" dirty="0">
                <a:solidFill>
                  <a:schemeClr val="accent6">
                    <a:lumMod val="50000"/>
                  </a:schemeClr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김성한</a:t>
            </a:r>
          </a:p>
        </p:txBody>
      </p:sp>
    </p:spTree>
    <p:extLst>
      <p:ext uri="{BB962C8B-B14F-4D97-AF65-F5344CB8AC3E}">
        <p14:creationId xmlns:p14="http://schemas.microsoft.com/office/powerpoint/2010/main" val="36979902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A43F0CC-D348-4D44-8CFD-30F278693C2E}"/>
              </a:ext>
            </a:extLst>
          </p:cNvPr>
          <p:cNvSpPr/>
          <p:nvPr/>
        </p:nvSpPr>
        <p:spPr>
          <a:xfrm>
            <a:off x="0" y="0"/>
            <a:ext cx="12187712" cy="6858000"/>
          </a:xfrm>
          <a:prstGeom prst="rect">
            <a:avLst/>
          </a:prstGeom>
          <a:solidFill>
            <a:srgbClr val="C5E0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E12D213F-4441-414E-A346-43FC6C7C2489}"/>
              </a:ext>
            </a:extLst>
          </p:cNvPr>
          <p:cNvGrpSpPr/>
          <p:nvPr/>
        </p:nvGrpSpPr>
        <p:grpSpPr>
          <a:xfrm>
            <a:off x="167300" y="982770"/>
            <a:ext cx="11905095" cy="5418134"/>
            <a:chOff x="-5969340" y="1145628"/>
            <a:chExt cx="11905095" cy="5418134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E3348D31-25C9-4B8C-8738-2443D10FE474}"/>
                </a:ext>
              </a:extLst>
            </p:cNvPr>
            <p:cNvSpPr/>
            <p:nvPr/>
          </p:nvSpPr>
          <p:spPr>
            <a:xfrm>
              <a:off x="-5969340" y="1145628"/>
              <a:ext cx="11905095" cy="541813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EB65111-7DF8-46D3-8134-3C95AFA243A1}"/>
                </a:ext>
              </a:extLst>
            </p:cNvPr>
            <p:cNvSpPr txBox="1"/>
            <p:nvPr/>
          </p:nvSpPr>
          <p:spPr>
            <a:xfrm>
              <a:off x="-1532529" y="6201357"/>
              <a:ext cx="206585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1400" dirty="0">
                <a:solidFill>
                  <a:srgbClr val="FF0000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endParaRPr>
            </a:p>
          </p:txBody>
        </p:sp>
      </p:grp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DCC2E1EB-71B6-4BDF-9E44-FC918E0992C1}"/>
              </a:ext>
            </a:extLst>
          </p:cNvPr>
          <p:cNvGrpSpPr/>
          <p:nvPr/>
        </p:nvGrpSpPr>
        <p:grpSpPr>
          <a:xfrm>
            <a:off x="-4586394" y="54988"/>
            <a:ext cx="10768603" cy="593342"/>
            <a:chOff x="-1505900" y="3628733"/>
            <a:chExt cx="10768603" cy="593342"/>
          </a:xfrm>
        </p:grpSpPr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9357BE86-161E-4D1D-A190-255F44F2C89D}"/>
                </a:ext>
              </a:extLst>
            </p:cNvPr>
            <p:cNvSpPr txBox="1"/>
            <p:nvPr/>
          </p:nvSpPr>
          <p:spPr>
            <a:xfrm>
              <a:off x="3084782" y="3637300"/>
              <a:ext cx="617792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>
                  <a:solidFill>
                    <a:schemeClr val="accent6">
                      <a:lumMod val="75000"/>
                    </a:schemeClr>
                  </a:solidFill>
                  <a:latin typeface="a장미다방" panose="02020600000000000000" pitchFamily="18" charset="-127"/>
                  <a:ea typeface="a장미다방" panose="02020600000000000000" pitchFamily="18" charset="-127"/>
                </a:rPr>
                <a:t>오늘</a:t>
              </a:r>
              <a:r>
                <a:rPr lang="ko-KR" altLang="en-US" sz="1600" b="1" dirty="0">
                  <a:solidFill>
                    <a:schemeClr val="bg1"/>
                  </a:solidFill>
                  <a:latin typeface="a장미다방" panose="02020600000000000000" pitchFamily="18" charset="-127"/>
                  <a:ea typeface="a장미다방" panose="02020600000000000000" pitchFamily="18" charset="-127"/>
                </a:rPr>
                <a:t> </a:t>
              </a:r>
              <a:r>
                <a:rPr lang="ko-KR" altLang="en-US" sz="1600" b="1" dirty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a장미다방" panose="02020600000000000000" pitchFamily="18" charset="-127"/>
                  <a:ea typeface="a장미다방" panose="02020600000000000000" pitchFamily="18" charset="-127"/>
                </a:rPr>
                <a:t>뭐</a:t>
              </a:r>
              <a:r>
                <a:rPr lang="ko-KR" altLang="en-US" sz="1600" b="1" dirty="0">
                  <a:solidFill>
                    <a:schemeClr val="bg1"/>
                  </a:solidFill>
                  <a:latin typeface="a장미다방" panose="02020600000000000000" pitchFamily="18" charset="-127"/>
                  <a:ea typeface="a장미다방" panose="02020600000000000000" pitchFamily="18" charset="-127"/>
                </a:rPr>
                <a:t> </a:t>
              </a:r>
              <a:r>
                <a:rPr lang="ko-KR" altLang="en-US" sz="1600" b="1" dirty="0">
                  <a:solidFill>
                    <a:schemeClr val="accent6">
                      <a:lumMod val="75000"/>
                    </a:schemeClr>
                  </a:solidFill>
                  <a:latin typeface="a장미다방" panose="02020600000000000000" pitchFamily="18" charset="-127"/>
                  <a:ea typeface="a장미다방" panose="02020600000000000000" pitchFamily="18" charset="-127"/>
                </a:rPr>
                <a:t>듣지</a:t>
              </a:r>
              <a:r>
                <a:rPr lang="en-US" altLang="ko-KR" sz="1600" b="1" dirty="0">
                  <a:solidFill>
                    <a:schemeClr val="accent6">
                      <a:lumMod val="75000"/>
                    </a:schemeClr>
                  </a:solidFill>
                  <a:latin typeface="a장미다방" panose="02020600000000000000" pitchFamily="18" charset="-127"/>
                  <a:ea typeface="a장미다방" panose="02020600000000000000" pitchFamily="18" charset="-127"/>
                </a:rPr>
                <a:t>?</a:t>
              </a:r>
              <a:endParaRPr lang="ko-KR" altLang="en-US" sz="1600" b="1" dirty="0">
                <a:solidFill>
                  <a:schemeClr val="accent6">
                    <a:lumMod val="75000"/>
                  </a:schemeClr>
                </a:solidFill>
                <a:latin typeface="a장미다방" panose="02020600000000000000" pitchFamily="18" charset="-127"/>
                <a:ea typeface="a장미다방" panose="02020600000000000000" pitchFamily="18" charset="-127"/>
              </a:endParaRPr>
            </a:p>
            <a:p>
              <a:endParaRPr lang="ko-KR" altLang="en-US" sz="1600" dirty="0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4328AA00-9226-454F-ADD9-7B667A3B11B4}"/>
                </a:ext>
              </a:extLst>
            </p:cNvPr>
            <p:cNvSpPr txBox="1"/>
            <p:nvPr/>
          </p:nvSpPr>
          <p:spPr>
            <a:xfrm>
              <a:off x="-1505900" y="3628733"/>
              <a:ext cx="10677455" cy="338554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srgbClr val="00B050"/>
                  </a:solidFill>
                  <a:latin typeface="a장미다방" panose="02020600000000000000" pitchFamily="18" charset="-127"/>
                  <a:ea typeface="a장미다방" panose="02020600000000000000" pitchFamily="18" charset="-127"/>
                </a:rPr>
                <a:t>오늘</a:t>
              </a:r>
              <a:r>
                <a:rPr lang="ko-KR" altLang="en-US" sz="1600" b="1" dirty="0">
                  <a:solidFill>
                    <a:schemeClr val="bg1"/>
                  </a:solidFill>
                  <a:latin typeface="a장미다방" panose="02020600000000000000" pitchFamily="18" charset="-127"/>
                  <a:ea typeface="a장미다방" panose="02020600000000000000" pitchFamily="18" charset="-127"/>
                </a:rPr>
                <a:t> </a:t>
              </a:r>
              <a:r>
                <a:rPr lang="ko-KR" altLang="en-US" sz="1600" b="1" dirty="0">
                  <a:solidFill>
                    <a:schemeClr val="accent6">
                      <a:lumMod val="75000"/>
                    </a:schemeClr>
                  </a:solidFill>
                  <a:latin typeface="a장미다방" panose="02020600000000000000" pitchFamily="18" charset="-127"/>
                  <a:ea typeface="a장미다방" panose="02020600000000000000" pitchFamily="18" charset="-127"/>
                </a:rPr>
                <a:t>뭐</a:t>
              </a:r>
              <a:r>
                <a:rPr lang="ko-KR" altLang="en-US" sz="1600" b="1" dirty="0">
                  <a:solidFill>
                    <a:schemeClr val="bg1"/>
                  </a:solidFill>
                  <a:latin typeface="a장미다방" panose="02020600000000000000" pitchFamily="18" charset="-127"/>
                  <a:ea typeface="a장미다방" panose="02020600000000000000" pitchFamily="18" charset="-127"/>
                </a:rPr>
                <a:t> </a:t>
              </a:r>
              <a:r>
                <a:rPr lang="ko-KR" altLang="en-US" sz="1600" b="1" dirty="0">
                  <a:solidFill>
                    <a:srgbClr val="00B050"/>
                  </a:solidFill>
                  <a:latin typeface="a장미다방" panose="02020600000000000000" pitchFamily="18" charset="-127"/>
                  <a:ea typeface="a장미다방" panose="02020600000000000000" pitchFamily="18" charset="-127"/>
                </a:rPr>
                <a:t>듣지</a:t>
              </a:r>
              <a:r>
                <a:rPr lang="en-US" altLang="ko-KR" sz="1600" b="1" dirty="0">
                  <a:solidFill>
                    <a:srgbClr val="00B050"/>
                  </a:solidFill>
                  <a:latin typeface="a장미다방" panose="02020600000000000000" pitchFamily="18" charset="-127"/>
                  <a:ea typeface="a장미다방" panose="02020600000000000000" pitchFamily="18" charset="-127"/>
                </a:rPr>
                <a:t>?</a:t>
              </a:r>
              <a:endParaRPr lang="ko-KR" altLang="en-US" sz="1600" b="1" dirty="0">
                <a:solidFill>
                  <a:srgbClr val="00B050"/>
                </a:solidFill>
                <a:latin typeface="a장미다방" panose="02020600000000000000" pitchFamily="18" charset="-127"/>
                <a:ea typeface="a장미다방" panose="02020600000000000000" pitchFamily="18" charset="-127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0982A4F7-26FF-4F21-8F2C-43E179580072}"/>
              </a:ext>
            </a:extLst>
          </p:cNvPr>
          <p:cNvGrpSpPr/>
          <p:nvPr/>
        </p:nvGrpSpPr>
        <p:grpSpPr>
          <a:xfrm>
            <a:off x="-255955" y="457097"/>
            <a:ext cx="3572956" cy="348043"/>
            <a:chOff x="-297766" y="457097"/>
            <a:chExt cx="2513625" cy="348043"/>
          </a:xfrm>
        </p:grpSpPr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01A11898-67B0-49EC-901F-59FAFE1719F7}"/>
                </a:ext>
              </a:extLst>
            </p:cNvPr>
            <p:cNvSpPr/>
            <p:nvPr/>
          </p:nvSpPr>
          <p:spPr>
            <a:xfrm>
              <a:off x="0" y="457097"/>
              <a:ext cx="1999470" cy="34588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sx="102000" sy="102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0CCB1FC-5AFF-4DE8-B269-685CC05E97EE}"/>
                </a:ext>
              </a:extLst>
            </p:cNvPr>
            <p:cNvSpPr txBox="1"/>
            <p:nvPr/>
          </p:nvSpPr>
          <p:spPr>
            <a:xfrm>
              <a:off x="-297766" y="466586"/>
              <a:ext cx="2513625" cy="338554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accent6">
                      <a:lumMod val="50000"/>
                    </a:schemeClr>
                  </a:solidFill>
                  <a:latin typeface="a아시아헤드2" panose="02020600000000000000" pitchFamily="18" charset="-127"/>
                  <a:ea typeface="a아시아헤드2" panose="02020600000000000000" pitchFamily="18" charset="-127"/>
                </a:rPr>
                <a:t>Playlist </a:t>
              </a:r>
              <a:r>
                <a:rPr lang="en-US" altLang="ko-KR" sz="1600">
                  <a:solidFill>
                    <a:schemeClr val="accent6">
                      <a:lumMod val="50000"/>
                    </a:schemeClr>
                  </a:solidFill>
                  <a:latin typeface="a아시아헤드2" panose="02020600000000000000" pitchFamily="18" charset="-127"/>
                  <a:ea typeface="a아시아헤드2" panose="02020600000000000000" pitchFamily="18" charset="-127"/>
                </a:rPr>
                <a:t>– </a:t>
              </a:r>
              <a:r>
                <a:rPr lang="ko-KR" altLang="en-US" sz="1600" dirty="0">
                  <a:solidFill>
                    <a:schemeClr val="accent6">
                      <a:lumMod val="50000"/>
                    </a:schemeClr>
                  </a:solidFill>
                  <a:latin typeface="a아시아헤드2" panose="02020600000000000000" pitchFamily="18" charset="-127"/>
                  <a:ea typeface="a아시아헤드2" panose="02020600000000000000" pitchFamily="18" charset="-127"/>
                </a:rPr>
                <a:t>결론</a:t>
              </a:r>
              <a:endParaRPr lang="en-US" altLang="ko-KR" sz="1600" dirty="0">
                <a:solidFill>
                  <a:schemeClr val="accent6">
                    <a:lumMod val="50000"/>
                  </a:schemeClr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709FD066-E5A3-4A06-A06E-62FDA6CE9559}"/>
              </a:ext>
            </a:extLst>
          </p:cNvPr>
          <p:cNvGrpSpPr/>
          <p:nvPr/>
        </p:nvGrpSpPr>
        <p:grpSpPr>
          <a:xfrm>
            <a:off x="-1124056" y="1834273"/>
            <a:ext cx="13311768" cy="3062630"/>
            <a:chOff x="-1118072" y="1137417"/>
            <a:chExt cx="11899598" cy="306263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A1ECB03-3C50-4101-8E21-FBA6A5154D36}"/>
                </a:ext>
              </a:extLst>
            </p:cNvPr>
            <p:cNvSpPr txBox="1"/>
            <p:nvPr/>
          </p:nvSpPr>
          <p:spPr>
            <a:xfrm>
              <a:off x="-1118072" y="1137417"/>
              <a:ext cx="43180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참고 문헌  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2C94854A-AA9A-4369-85C0-41A65F59B7C4}"/>
                </a:ext>
              </a:extLst>
            </p:cNvPr>
            <p:cNvSpPr txBox="1"/>
            <p:nvPr/>
          </p:nvSpPr>
          <p:spPr>
            <a:xfrm>
              <a:off x="492551" y="1553169"/>
              <a:ext cx="10288975" cy="26468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 </a:t>
              </a:r>
              <a:r>
                <a:rPr lang="en-US" altLang="ko-KR" sz="2000" dirty="0"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· </a:t>
              </a:r>
              <a:r>
                <a:rPr lang="ko-KR" altLang="en-US" sz="1600" dirty="0"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자연어 처리</a:t>
              </a:r>
              <a:r>
                <a:rPr lang="ko-KR" altLang="en-US" sz="1400" dirty="0"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 </a:t>
              </a:r>
              <a:endParaRPr lang="en-US" altLang="ko-KR" sz="1400" dirty="0">
                <a:latin typeface="a아시아헤드1" panose="02020600000000000000" pitchFamily="18" charset="-127"/>
                <a:ea typeface="a아시아헤드1" panose="02020600000000000000" pitchFamily="18" charset="-127"/>
              </a:endParaRPr>
            </a:p>
            <a:p>
              <a:pPr marL="285750" indent="-285750">
                <a:buFontTx/>
                <a:buChar char="-"/>
              </a:pPr>
              <a:r>
                <a:rPr lang="en-US" altLang="ko-KR" sz="1400" dirty="0">
                  <a:latin typeface="a아시아헤드1" panose="02020600000000000000" pitchFamily="18" charset="-127"/>
                  <a:ea typeface="a아시아헤드1" panose="02020600000000000000" pitchFamily="18" charset="-127"/>
                  <a:hlinkClick r:id="rId2"/>
                </a:rPr>
                <a:t>https://omicro03.medium.com/%EC%9E%90%EC%97%B0%EC%96%B4%EC%B2%98%EB%A6%AC-nlp-14%EC%9D%BC%EC%B0%A8-word2vec-%EC%8B%A4%EC%8A%B52-8e518a358b6c</a:t>
              </a:r>
              <a:endParaRPr lang="en-US" altLang="ko-KR" sz="1400" dirty="0">
                <a:latin typeface="a아시아헤드1" panose="02020600000000000000" pitchFamily="18" charset="-127"/>
                <a:ea typeface="a아시아헤드1" panose="02020600000000000000" pitchFamily="18" charset="-127"/>
              </a:endParaRPr>
            </a:p>
            <a:p>
              <a:pPr marL="285750" indent="-285750">
                <a:buFontTx/>
                <a:buChar char="-"/>
              </a:pPr>
              <a:r>
                <a:rPr lang="en-US" altLang="ko-KR" sz="1400" dirty="0">
                  <a:latin typeface="a아시아헤드1" panose="02020600000000000000" pitchFamily="18" charset="-127"/>
                  <a:ea typeface="a아시아헤드1" panose="02020600000000000000" pitchFamily="18" charset="-127"/>
                  <a:hlinkClick r:id="rId3"/>
                </a:rPr>
                <a:t>http://nadbordrozd.github.io/blog/2016/05/20/text-classification-with-word2vec/</a:t>
              </a:r>
              <a:endParaRPr lang="en-US" altLang="ko-KR" sz="1400" dirty="0">
                <a:latin typeface="a아시아헤드1" panose="02020600000000000000" pitchFamily="18" charset="-127"/>
                <a:ea typeface="a아시아헤드1" panose="02020600000000000000" pitchFamily="18" charset="-127"/>
              </a:endParaRPr>
            </a:p>
            <a:p>
              <a:pPr marL="285750" indent="-285750">
                <a:buFontTx/>
                <a:buChar char="-"/>
              </a:pPr>
              <a:r>
                <a:rPr lang="en-US" altLang="ko-KR" sz="1400" dirty="0">
                  <a:hlinkClick r:id="rId4"/>
                </a:rPr>
                <a:t>https://colah.github.io/posts/2014-07-NLP-RNNs-Representations/</a:t>
              </a:r>
              <a:endParaRPr lang="en-US" altLang="ko-KR" sz="1400" dirty="0"/>
            </a:p>
            <a:p>
              <a:pPr marL="285750" indent="-285750">
                <a:buFontTx/>
                <a:buChar char="-"/>
              </a:pPr>
              <a:r>
                <a:rPr lang="en-US" altLang="ko-KR" sz="1400" dirty="0">
                  <a:hlinkClick r:id="rId5"/>
                </a:rPr>
                <a:t>https://www.kakaobrain.com/blog/6</a:t>
              </a:r>
              <a:endParaRPr lang="en-US" altLang="ko-KR" sz="1400" dirty="0"/>
            </a:p>
            <a:p>
              <a:pPr marL="285750" indent="-285750">
                <a:buFontTx/>
                <a:buChar char="-"/>
              </a:pPr>
              <a:endParaRPr lang="en-US" altLang="ko-KR" sz="1400" dirty="0">
                <a:latin typeface="a아시아헤드1" panose="02020600000000000000" pitchFamily="18" charset="-127"/>
                <a:ea typeface="a아시아헤드1" panose="02020600000000000000" pitchFamily="18" charset="-127"/>
              </a:endParaRPr>
            </a:p>
            <a:p>
              <a:r>
                <a:rPr lang="en-US" altLang="ko-KR" sz="2000" dirty="0"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 · </a:t>
              </a:r>
              <a:r>
                <a:rPr lang="en-US" altLang="ko-KR" sz="1600" dirty="0" err="1"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Keras</a:t>
              </a:r>
              <a:r>
                <a:rPr lang="en-US" altLang="ko-KR" sz="1600" dirty="0"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 </a:t>
              </a:r>
              <a:r>
                <a:rPr lang="ko-KR" altLang="en-US" sz="1600" dirty="0"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모델</a:t>
              </a:r>
              <a:endParaRPr lang="en-US" altLang="ko-KR" sz="1600" dirty="0">
                <a:latin typeface="a아시아헤드1" panose="02020600000000000000" pitchFamily="18" charset="-127"/>
                <a:ea typeface="a아시아헤드1" panose="02020600000000000000" pitchFamily="18" charset="-127"/>
              </a:endParaRPr>
            </a:p>
            <a:p>
              <a:pPr marL="285750" indent="-285750">
                <a:buFontTx/>
                <a:buChar char="-"/>
              </a:pPr>
              <a:r>
                <a:rPr lang="en-US" altLang="ko-KR" sz="1400" dirty="0">
                  <a:latin typeface="a아시아헤드1" panose="02020600000000000000" pitchFamily="18" charset="-127"/>
                  <a:ea typeface="a아시아헤드1" panose="02020600000000000000" pitchFamily="18" charset="-127"/>
                  <a:hlinkClick r:id="rId6"/>
                </a:rPr>
                <a:t>https://keras.io/api/</a:t>
              </a:r>
              <a:endParaRPr lang="en-US" altLang="ko-KR" sz="1400" dirty="0">
                <a:latin typeface="a아시아헤드1" panose="02020600000000000000" pitchFamily="18" charset="-127"/>
                <a:ea typeface="a아시아헤드1" panose="02020600000000000000" pitchFamily="18" charset="-127"/>
              </a:endParaRPr>
            </a:p>
            <a:p>
              <a:pPr marL="285750" indent="-285750">
                <a:buFontTx/>
                <a:buChar char="-"/>
              </a:pPr>
              <a:r>
                <a:rPr lang="ko-KR" altLang="en-US" sz="1400" dirty="0"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 </a:t>
              </a:r>
              <a:r>
                <a:rPr lang="en-US" altLang="ko-KR" sz="1400" dirty="0">
                  <a:latin typeface="a아시아헤드1" panose="02020600000000000000" pitchFamily="18" charset="-127"/>
                  <a:ea typeface="a아시아헤드1" panose="02020600000000000000" pitchFamily="18" charset="-127"/>
                  <a:hlinkClick r:id="rId7"/>
                </a:rPr>
                <a:t>https://losskatsu.github.io/categories/list</a:t>
              </a:r>
              <a:endParaRPr lang="en-US" altLang="ko-KR" sz="1200" dirty="0">
                <a:latin typeface="a아시아헤드1" panose="02020600000000000000" pitchFamily="18" charset="-127"/>
                <a:ea typeface="a아시아헤드1" panose="02020600000000000000" pitchFamily="18" charset="-127"/>
              </a:endParaRPr>
            </a:p>
            <a:p>
              <a:endParaRPr lang="en-US" altLang="ko-KR" sz="1400" dirty="0">
                <a:latin typeface="a아시아헤드1" panose="02020600000000000000" pitchFamily="18" charset="-127"/>
                <a:ea typeface="a아시아헤드1" panose="02020600000000000000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312740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A43F0CC-D348-4D44-8CFD-30F278693C2E}"/>
              </a:ext>
            </a:extLst>
          </p:cNvPr>
          <p:cNvSpPr/>
          <p:nvPr/>
        </p:nvSpPr>
        <p:spPr>
          <a:xfrm>
            <a:off x="0" y="0"/>
            <a:ext cx="12187712" cy="6858000"/>
          </a:xfrm>
          <a:prstGeom prst="rect">
            <a:avLst/>
          </a:prstGeom>
          <a:solidFill>
            <a:srgbClr val="C5E0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E12D213F-4441-414E-A346-43FC6C7C2489}"/>
              </a:ext>
            </a:extLst>
          </p:cNvPr>
          <p:cNvGrpSpPr/>
          <p:nvPr/>
        </p:nvGrpSpPr>
        <p:grpSpPr>
          <a:xfrm>
            <a:off x="167300" y="982770"/>
            <a:ext cx="11905095" cy="5418134"/>
            <a:chOff x="-5969340" y="1145628"/>
            <a:chExt cx="11905095" cy="5418134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E3348D31-25C9-4B8C-8738-2443D10FE474}"/>
                </a:ext>
              </a:extLst>
            </p:cNvPr>
            <p:cNvSpPr/>
            <p:nvPr/>
          </p:nvSpPr>
          <p:spPr>
            <a:xfrm>
              <a:off x="-5969340" y="1145628"/>
              <a:ext cx="11905095" cy="541813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EB65111-7DF8-46D3-8134-3C95AFA243A1}"/>
                </a:ext>
              </a:extLst>
            </p:cNvPr>
            <p:cNvSpPr txBox="1"/>
            <p:nvPr/>
          </p:nvSpPr>
          <p:spPr>
            <a:xfrm>
              <a:off x="-1532529" y="6201357"/>
              <a:ext cx="206585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1400" dirty="0">
                <a:solidFill>
                  <a:srgbClr val="FF0000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endParaRPr>
            </a:p>
          </p:txBody>
        </p:sp>
      </p:grp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DCC2E1EB-71B6-4BDF-9E44-FC918E0992C1}"/>
              </a:ext>
            </a:extLst>
          </p:cNvPr>
          <p:cNvGrpSpPr/>
          <p:nvPr/>
        </p:nvGrpSpPr>
        <p:grpSpPr>
          <a:xfrm>
            <a:off x="-4586394" y="54988"/>
            <a:ext cx="10768603" cy="593342"/>
            <a:chOff x="-1505900" y="3628733"/>
            <a:chExt cx="10768603" cy="593342"/>
          </a:xfrm>
        </p:grpSpPr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9357BE86-161E-4D1D-A190-255F44F2C89D}"/>
                </a:ext>
              </a:extLst>
            </p:cNvPr>
            <p:cNvSpPr txBox="1"/>
            <p:nvPr/>
          </p:nvSpPr>
          <p:spPr>
            <a:xfrm>
              <a:off x="3084782" y="3637300"/>
              <a:ext cx="617792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>
                  <a:solidFill>
                    <a:schemeClr val="accent6">
                      <a:lumMod val="75000"/>
                    </a:schemeClr>
                  </a:solidFill>
                  <a:latin typeface="a장미다방" panose="02020600000000000000" pitchFamily="18" charset="-127"/>
                  <a:ea typeface="a장미다방" panose="02020600000000000000" pitchFamily="18" charset="-127"/>
                </a:rPr>
                <a:t>오늘</a:t>
              </a:r>
              <a:r>
                <a:rPr lang="ko-KR" altLang="en-US" sz="1600" b="1" dirty="0">
                  <a:solidFill>
                    <a:schemeClr val="bg1"/>
                  </a:solidFill>
                  <a:latin typeface="a장미다방" panose="02020600000000000000" pitchFamily="18" charset="-127"/>
                  <a:ea typeface="a장미다방" panose="02020600000000000000" pitchFamily="18" charset="-127"/>
                </a:rPr>
                <a:t> </a:t>
              </a:r>
              <a:r>
                <a:rPr lang="ko-KR" altLang="en-US" sz="1600" b="1" dirty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a장미다방" panose="02020600000000000000" pitchFamily="18" charset="-127"/>
                  <a:ea typeface="a장미다방" panose="02020600000000000000" pitchFamily="18" charset="-127"/>
                </a:rPr>
                <a:t>뭐</a:t>
              </a:r>
              <a:r>
                <a:rPr lang="ko-KR" altLang="en-US" sz="1600" b="1" dirty="0">
                  <a:solidFill>
                    <a:schemeClr val="bg1"/>
                  </a:solidFill>
                  <a:latin typeface="a장미다방" panose="02020600000000000000" pitchFamily="18" charset="-127"/>
                  <a:ea typeface="a장미다방" panose="02020600000000000000" pitchFamily="18" charset="-127"/>
                </a:rPr>
                <a:t> </a:t>
              </a:r>
              <a:r>
                <a:rPr lang="ko-KR" altLang="en-US" sz="1600" b="1" dirty="0">
                  <a:solidFill>
                    <a:schemeClr val="accent6">
                      <a:lumMod val="75000"/>
                    </a:schemeClr>
                  </a:solidFill>
                  <a:latin typeface="a장미다방" panose="02020600000000000000" pitchFamily="18" charset="-127"/>
                  <a:ea typeface="a장미다방" panose="02020600000000000000" pitchFamily="18" charset="-127"/>
                </a:rPr>
                <a:t>듣지</a:t>
              </a:r>
              <a:r>
                <a:rPr lang="en-US" altLang="ko-KR" sz="1600" b="1" dirty="0">
                  <a:solidFill>
                    <a:schemeClr val="accent6">
                      <a:lumMod val="75000"/>
                    </a:schemeClr>
                  </a:solidFill>
                  <a:latin typeface="a장미다방" panose="02020600000000000000" pitchFamily="18" charset="-127"/>
                  <a:ea typeface="a장미다방" panose="02020600000000000000" pitchFamily="18" charset="-127"/>
                </a:rPr>
                <a:t>?</a:t>
              </a:r>
              <a:endParaRPr lang="ko-KR" altLang="en-US" sz="1600" b="1" dirty="0">
                <a:solidFill>
                  <a:schemeClr val="accent6">
                    <a:lumMod val="75000"/>
                  </a:schemeClr>
                </a:solidFill>
                <a:latin typeface="a장미다방" panose="02020600000000000000" pitchFamily="18" charset="-127"/>
                <a:ea typeface="a장미다방" panose="02020600000000000000" pitchFamily="18" charset="-127"/>
              </a:endParaRPr>
            </a:p>
            <a:p>
              <a:endParaRPr lang="ko-KR" altLang="en-US" sz="1600" dirty="0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4328AA00-9226-454F-ADD9-7B667A3B11B4}"/>
                </a:ext>
              </a:extLst>
            </p:cNvPr>
            <p:cNvSpPr txBox="1"/>
            <p:nvPr/>
          </p:nvSpPr>
          <p:spPr>
            <a:xfrm>
              <a:off x="-1505900" y="3628733"/>
              <a:ext cx="10677455" cy="338554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srgbClr val="00B050"/>
                  </a:solidFill>
                  <a:latin typeface="a장미다방" panose="02020600000000000000" pitchFamily="18" charset="-127"/>
                  <a:ea typeface="a장미다방" panose="02020600000000000000" pitchFamily="18" charset="-127"/>
                </a:rPr>
                <a:t>오늘</a:t>
              </a:r>
              <a:r>
                <a:rPr lang="ko-KR" altLang="en-US" sz="1600" b="1" dirty="0">
                  <a:solidFill>
                    <a:schemeClr val="bg1"/>
                  </a:solidFill>
                  <a:latin typeface="a장미다방" panose="02020600000000000000" pitchFamily="18" charset="-127"/>
                  <a:ea typeface="a장미다방" panose="02020600000000000000" pitchFamily="18" charset="-127"/>
                </a:rPr>
                <a:t> </a:t>
              </a:r>
              <a:r>
                <a:rPr lang="ko-KR" altLang="en-US" sz="1600" b="1" dirty="0">
                  <a:solidFill>
                    <a:schemeClr val="accent6">
                      <a:lumMod val="75000"/>
                    </a:schemeClr>
                  </a:solidFill>
                  <a:latin typeface="a장미다방" panose="02020600000000000000" pitchFamily="18" charset="-127"/>
                  <a:ea typeface="a장미다방" panose="02020600000000000000" pitchFamily="18" charset="-127"/>
                </a:rPr>
                <a:t>뭐</a:t>
              </a:r>
              <a:r>
                <a:rPr lang="ko-KR" altLang="en-US" sz="1600" b="1" dirty="0">
                  <a:solidFill>
                    <a:schemeClr val="bg1"/>
                  </a:solidFill>
                  <a:latin typeface="a장미다방" panose="02020600000000000000" pitchFamily="18" charset="-127"/>
                  <a:ea typeface="a장미다방" panose="02020600000000000000" pitchFamily="18" charset="-127"/>
                </a:rPr>
                <a:t> </a:t>
              </a:r>
              <a:r>
                <a:rPr lang="ko-KR" altLang="en-US" sz="1600" b="1" dirty="0">
                  <a:solidFill>
                    <a:srgbClr val="00B050"/>
                  </a:solidFill>
                  <a:latin typeface="a장미다방" panose="02020600000000000000" pitchFamily="18" charset="-127"/>
                  <a:ea typeface="a장미다방" panose="02020600000000000000" pitchFamily="18" charset="-127"/>
                </a:rPr>
                <a:t>듣지</a:t>
              </a:r>
              <a:r>
                <a:rPr lang="en-US" altLang="ko-KR" sz="1600" b="1" dirty="0">
                  <a:solidFill>
                    <a:srgbClr val="00B050"/>
                  </a:solidFill>
                  <a:latin typeface="a장미다방" panose="02020600000000000000" pitchFamily="18" charset="-127"/>
                  <a:ea typeface="a장미다방" panose="02020600000000000000" pitchFamily="18" charset="-127"/>
                </a:rPr>
                <a:t>?</a:t>
              </a:r>
              <a:endParaRPr lang="ko-KR" altLang="en-US" sz="1600" b="1" dirty="0">
                <a:solidFill>
                  <a:srgbClr val="00B050"/>
                </a:solidFill>
                <a:latin typeface="a장미다방" panose="02020600000000000000" pitchFamily="18" charset="-127"/>
                <a:ea typeface="a장미다방" panose="02020600000000000000" pitchFamily="18" charset="-127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0982A4F7-26FF-4F21-8F2C-43E179580072}"/>
              </a:ext>
            </a:extLst>
          </p:cNvPr>
          <p:cNvGrpSpPr/>
          <p:nvPr/>
        </p:nvGrpSpPr>
        <p:grpSpPr>
          <a:xfrm>
            <a:off x="-255955" y="457097"/>
            <a:ext cx="3572956" cy="348043"/>
            <a:chOff x="-297766" y="457097"/>
            <a:chExt cx="2513625" cy="348043"/>
          </a:xfrm>
        </p:grpSpPr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01A11898-67B0-49EC-901F-59FAFE1719F7}"/>
                </a:ext>
              </a:extLst>
            </p:cNvPr>
            <p:cNvSpPr/>
            <p:nvPr/>
          </p:nvSpPr>
          <p:spPr>
            <a:xfrm>
              <a:off x="0" y="457097"/>
              <a:ext cx="1999470" cy="34588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sx="102000" sy="102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0CCB1FC-5AFF-4DE8-B269-685CC05E97EE}"/>
                </a:ext>
              </a:extLst>
            </p:cNvPr>
            <p:cNvSpPr txBox="1"/>
            <p:nvPr/>
          </p:nvSpPr>
          <p:spPr>
            <a:xfrm>
              <a:off x="-297766" y="466586"/>
              <a:ext cx="2513625" cy="338554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accent6">
                      <a:lumMod val="50000"/>
                    </a:schemeClr>
                  </a:solidFill>
                  <a:latin typeface="a아시아헤드2" panose="02020600000000000000" pitchFamily="18" charset="-127"/>
                  <a:ea typeface="a아시아헤드2" panose="02020600000000000000" pitchFamily="18" charset="-127"/>
                </a:rPr>
                <a:t>Playlist </a:t>
              </a:r>
              <a:r>
                <a:rPr lang="en-US" altLang="ko-KR" sz="1600">
                  <a:solidFill>
                    <a:schemeClr val="accent6">
                      <a:lumMod val="50000"/>
                    </a:schemeClr>
                  </a:solidFill>
                  <a:latin typeface="a아시아헤드2" panose="02020600000000000000" pitchFamily="18" charset="-127"/>
                  <a:ea typeface="a아시아헤드2" panose="02020600000000000000" pitchFamily="18" charset="-127"/>
                </a:rPr>
                <a:t>– </a:t>
              </a:r>
              <a:r>
                <a:rPr lang="ko-KR" altLang="en-US" sz="1600" dirty="0">
                  <a:solidFill>
                    <a:schemeClr val="accent6">
                      <a:lumMod val="50000"/>
                    </a:schemeClr>
                  </a:solidFill>
                  <a:latin typeface="a아시아헤드2" panose="02020600000000000000" pitchFamily="18" charset="-127"/>
                  <a:ea typeface="a아시아헤드2" panose="02020600000000000000" pitchFamily="18" charset="-127"/>
                </a:rPr>
                <a:t>결론</a:t>
              </a:r>
              <a:endParaRPr lang="en-US" altLang="ko-KR" sz="1600" dirty="0">
                <a:solidFill>
                  <a:schemeClr val="accent6">
                    <a:lumMod val="50000"/>
                  </a:schemeClr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3A1ECB03-3C50-4101-8E21-FBA6A5154D36}"/>
              </a:ext>
            </a:extLst>
          </p:cNvPr>
          <p:cNvSpPr txBox="1"/>
          <p:nvPr/>
        </p:nvSpPr>
        <p:spPr>
          <a:xfrm>
            <a:off x="3937000" y="1041720"/>
            <a:ext cx="431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이 프로젝트를 진행하면서 </a:t>
            </a:r>
            <a:r>
              <a:rPr lang="ko-KR" altLang="en-US" b="1" dirty="0" err="1">
                <a:latin typeface="a아시아헤드1" panose="02020600000000000000" pitchFamily="18" charset="-127"/>
                <a:ea typeface="a아시아헤드1" panose="02020600000000000000" pitchFamily="18" charset="-127"/>
              </a:rPr>
              <a:t>느낀점</a:t>
            </a:r>
            <a:r>
              <a:rPr lang="ko-KR" altLang="en-US" b="1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 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0B03412-50A7-4771-925D-1E580CBDB6FC}"/>
              </a:ext>
            </a:extLst>
          </p:cNvPr>
          <p:cNvGrpSpPr/>
          <p:nvPr/>
        </p:nvGrpSpPr>
        <p:grpSpPr>
          <a:xfrm>
            <a:off x="340361" y="2200409"/>
            <a:ext cx="11558971" cy="4200494"/>
            <a:chOff x="-164545" y="2200409"/>
            <a:chExt cx="11558971" cy="4200494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1963EF6F-DDF7-4522-8159-B938BD12A5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38519" b="81389" l="20365" r="42396">
                          <a14:foregroundMark x1="22708" y1="78056" x2="32813" y2="74259"/>
                          <a14:foregroundMark x1="32813" y1="74259" x2="32865" y2="74074"/>
                          <a14:foregroundMark x1="22188" y1="73426" x2="26094" y2="72963"/>
                          <a14:foregroundMark x1="20365" y1="73426" x2="21354" y2="77870"/>
                          <a14:foregroundMark x1="24115" y1="80000" x2="28281" y2="79630"/>
                          <a14:foregroundMark x1="28646" y1="80278" x2="35156" y2="79722"/>
                          <a14:foregroundMark x1="37500" y1="77315" x2="38594" y2="76852"/>
                          <a14:foregroundMark x1="25208" y1="81019" x2="27708" y2="81389"/>
                          <a14:foregroundMark x1="39063" y1="74907" x2="40365" y2="78796"/>
                          <a14:foregroundMark x1="41042" y1="74444" x2="40885" y2="78519"/>
                          <a14:foregroundMark x1="38646" y1="76296" x2="38646" y2="76296"/>
                          <a14:foregroundMark x1="36927" y1="76852" x2="36927" y2="76852"/>
                          <a14:foregroundMark x1="36563" y1="77870" x2="36719" y2="78241"/>
                          <a14:foregroundMark x1="36875" y1="78426" x2="37188" y2="78611"/>
                          <a14:foregroundMark x1="37865" y1="79259" x2="38021" y2="79259"/>
                          <a14:foregroundMark x1="39531" y1="77870" x2="41510" y2="77870"/>
                          <a14:foregroundMark x1="41615" y1="78333" x2="41615" y2="78333"/>
                          <a14:foregroundMark x1="41927" y1="76574" x2="41927" y2="76574"/>
                          <a14:foregroundMark x1="41458" y1="78519" x2="41458" y2="78519"/>
                          <a14:foregroundMark x1="41563" y1="79722" x2="41563" y2="79722"/>
                          <a14:foregroundMark x1="41875" y1="80370" x2="41875" y2="80370"/>
                          <a14:foregroundMark x1="42396" y1="81204" x2="42396" y2="81204"/>
                          <a14:foregroundMark x1="41875" y1="80000" x2="41875" y2="80000"/>
                          <a14:foregroundMark x1="37188" y1="81019" x2="37188" y2="81019"/>
                          <a14:backgroundMark x1="22708" y1="41852" x2="21927" y2="47407"/>
                          <a14:backgroundMark x1="21927" y1="50000" x2="21927" y2="50185"/>
                          <a14:backgroundMark x1="21667" y1="53148" x2="21823" y2="53426"/>
                          <a14:backgroundMark x1="21927" y1="50463" x2="21927" y2="55463"/>
                          <a14:backgroundMark x1="22448" y1="60833" x2="22917" y2="64259"/>
                          <a14:backgroundMark x1="22292" y1="68056" x2="22760" y2="69352"/>
                          <a14:backgroundMark x1="21406" y1="69815" x2="21510" y2="69815"/>
                          <a14:backgroundMark x1="20729" y1="68241" x2="21771" y2="69722"/>
                          <a14:backgroundMark x1="21406" y1="69722" x2="22656" y2="69907"/>
                          <a14:backgroundMark x1="21146" y1="70556" x2="24948" y2="67685"/>
                          <a14:backgroundMark x1="24427" y1="67130" x2="24427" y2="67130"/>
                          <a14:backgroundMark x1="23594" y1="64259" x2="24375" y2="67222"/>
                          <a14:backgroundMark x1="25885" y1="67130" x2="26042" y2="68426"/>
                          <a14:backgroundMark x1="26875" y1="67870" x2="25469" y2="68333"/>
                          <a14:backgroundMark x1="27083" y1="68148" x2="27240" y2="68148"/>
                          <a14:backgroundMark x1="25104" y1="69630" x2="23594" y2="69907"/>
                          <a14:backgroundMark x1="23125" y1="70741" x2="23229" y2="70741"/>
                          <a14:backgroundMark x1="24010" y1="70833" x2="24010" y2="70833"/>
                          <a14:backgroundMark x1="39531" y1="67685" x2="40313" y2="63519"/>
                          <a14:backgroundMark x1="35885" y1="67222" x2="35885" y2="67222"/>
                          <a14:backgroundMark x1="37813" y1="51389" x2="37969" y2="49630"/>
                          <a14:backgroundMark x1="37865" y1="46574" x2="37865" y2="46574"/>
                          <a14:backgroundMark x1="36719" y1="45370" x2="36719" y2="45370"/>
                          <a14:backgroundMark x1="37344" y1="47685" x2="37344" y2="47685"/>
                          <a14:backgroundMark x1="36510" y1="45648" x2="36510" y2="45648"/>
                          <a14:backgroundMark x1="20677" y1="70370" x2="20677" y2="70370"/>
                        </a14:backgroundRemoval>
                      </a14:imgEffect>
                    </a14:imgLayer>
                  </a14:imgProps>
                </a:ext>
              </a:extLst>
            </a:blip>
            <a:srcRect l="20396" t="33727" r="57674" b="17834"/>
            <a:stretch/>
          </p:blipFill>
          <p:spPr>
            <a:xfrm>
              <a:off x="156783" y="3447574"/>
              <a:ext cx="2377067" cy="2953329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74596D60-E3E8-4F41-866C-1EDD6F8FA4D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38056" b="81389" l="22031" r="40000">
                          <a14:foregroundMark x1="37240" y1="66667" x2="37240" y2="66667"/>
                          <a14:foregroundMark x1="35417" y1="61111" x2="36667" y2="68241"/>
                          <a14:foregroundMark x1="36667" y1="68241" x2="36771" y2="72315"/>
                          <a14:foregroundMark x1="36563" y1="61111" x2="37396" y2="72963"/>
                          <a14:foregroundMark x1="38333" y1="70926" x2="36771" y2="76296"/>
                          <a14:foregroundMark x1="39479" y1="69630" x2="39427" y2="76019"/>
                          <a14:foregroundMark x1="40052" y1="77037" x2="38125" y2="79537"/>
                          <a14:foregroundMark x1="38646" y1="80741" x2="38125" y2="81111"/>
                          <a14:foregroundMark x1="34688" y1="80833" x2="30365" y2="77778"/>
                          <a14:foregroundMark x1="30365" y1="77778" x2="30365" y2="77778"/>
                          <a14:foregroundMark x1="28177" y1="69537" x2="31979" y2="75741"/>
                          <a14:foregroundMark x1="26458" y1="74167" x2="27552" y2="67222"/>
                          <a14:foregroundMark x1="27552" y1="67222" x2="27552" y2="67130"/>
                          <a14:foregroundMark x1="24063" y1="67778" x2="23438" y2="66481"/>
                          <a14:foregroundMark x1="22656" y1="65648" x2="23229" y2="67593"/>
                          <a14:foregroundMark x1="22396" y1="67037" x2="22292" y2="66204"/>
                          <a14:foregroundMark x1="22083" y1="66019" x2="22917" y2="66759"/>
                          <a14:foregroundMark x1="31406" y1="67963" x2="30365" y2="65741"/>
                          <a14:foregroundMark x1="29688" y1="65926" x2="29688" y2="65926"/>
                          <a14:foregroundMark x1="26615" y1="81111" x2="27917" y2="81389"/>
                          <a14:foregroundMark x1="30156" y1="68981" x2="30677" y2="72870"/>
                        </a14:backgroundRemoval>
                      </a14:imgEffect>
                    </a14:imgLayer>
                  </a14:imgProps>
                </a:ext>
              </a:extLst>
            </a:blip>
            <a:srcRect l="20750" t="33185" r="59167" b="18074"/>
            <a:stretch/>
          </p:blipFill>
          <p:spPr>
            <a:xfrm>
              <a:off x="3011388" y="3711463"/>
              <a:ext cx="1970076" cy="2689440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973C4797-0F4B-4AAE-8218-46C8C1E4765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9889" b="98764" l="9907" r="89946">
                          <a14:foregroundMark x1="42069" y1="55042" x2="42850" y2="71243"/>
                          <a14:foregroundMark x1="43192" y1="48926" x2="46803" y2="69551"/>
                          <a14:foregroundMark x1="46803" y1="69551" x2="49048" y2="73064"/>
                          <a14:foregroundMark x1="56223" y1="54522" x2="61933" y2="87443"/>
                          <a14:foregroundMark x1="61933" y1="87443" x2="61933" y2="87443"/>
                          <a14:foregroundMark x1="59053" y1="50618" x2="56125" y2="84710"/>
                          <a14:foregroundMark x1="56125" y1="84710" x2="56125" y2="84710"/>
                          <a14:foregroundMark x1="62323" y1="50813" x2="64714" y2="81002"/>
                          <a14:foregroundMark x1="64714" y1="81002" x2="64714" y2="81002"/>
                          <a14:foregroundMark x1="68277" y1="78790" x2="69156" y2="97202"/>
                          <a14:foregroundMark x1="69156" y1="97202" x2="69156" y2="97202"/>
                          <a14:foregroundMark x1="70425" y1="74431" x2="70815" y2="93689"/>
                          <a14:foregroundMark x1="70815" y1="93689" x2="70815" y2="93689"/>
                          <a14:foregroundMark x1="26891" y1="90436" x2="28502" y2="86402"/>
                          <a14:foregroundMark x1="30161" y1="81002" x2="29039" y2="89265"/>
                          <a14:foregroundMark x1="29039" y1="89265" x2="29039" y2="89265"/>
                          <a14:foregroundMark x1="28502" y1="82043" x2="28014" y2="86923"/>
                          <a14:foregroundMark x1="64080" y1="84190" x2="65788" y2="94535"/>
                          <a14:foregroundMark x1="65788" y1="94535" x2="65886" y2="94665"/>
                          <a14:foregroundMark x1="61689" y1="98764" x2="66130" y2="98764"/>
                          <a14:foregroundMark x1="67252" y1="96877" x2="64080" y2="93494"/>
                          <a14:foregroundMark x1="60029" y1="75797" x2="60029" y2="75797"/>
                          <a14:foregroundMark x1="51684" y1="73064" x2="52074" y2="73064"/>
                          <a14:backgroundMark x1="35090" y1="29343" x2="40410" y2="15680"/>
                          <a14:backgroundMark x1="83455" y1="85426" x2="83455" y2="85426"/>
                          <a14:backgroundMark x1="81064" y1="83214" x2="84480" y2="89980"/>
                          <a14:backgroundMark x1="72084" y1="60898" x2="71303" y2="53871"/>
                          <a14:backgroundMark x1="74329" y1="55888" x2="74622" y2="65517"/>
                          <a14:backgroundMark x1="67252" y1="40859" x2="69156" y2="3728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942318" y="3728258"/>
              <a:ext cx="3562946" cy="2672645"/>
            </a:xfrm>
            <a:prstGeom prst="rect">
              <a:avLst/>
            </a:prstGeom>
          </p:spPr>
        </p:pic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D689089A-3697-4299-8B53-DC451665FB8A}"/>
                </a:ext>
              </a:extLst>
            </p:cNvPr>
            <p:cNvGrpSpPr/>
            <p:nvPr/>
          </p:nvGrpSpPr>
          <p:grpSpPr>
            <a:xfrm>
              <a:off x="-164545" y="2221248"/>
              <a:ext cx="3294443" cy="1637315"/>
              <a:chOff x="-221070" y="2217431"/>
              <a:chExt cx="3578114" cy="1637315"/>
            </a:xfrm>
          </p:grpSpPr>
          <p:grpSp>
            <p:nvGrpSpPr>
              <p:cNvPr id="14" name="그룹 13">
                <a:extLst>
                  <a:ext uri="{FF2B5EF4-FFF2-40B4-BE49-F238E27FC236}">
                    <a16:creationId xmlns:a16="http://schemas.microsoft.com/office/drawing/2014/main" id="{511431A7-4177-4F9D-BAC5-D046A6751108}"/>
                  </a:ext>
                </a:extLst>
              </p:cNvPr>
              <p:cNvGrpSpPr/>
              <p:nvPr/>
            </p:nvGrpSpPr>
            <p:grpSpPr>
              <a:xfrm>
                <a:off x="243454" y="2371521"/>
                <a:ext cx="3113590" cy="1483225"/>
                <a:chOff x="1490521" y="2525974"/>
                <a:chExt cx="3113590" cy="1483225"/>
              </a:xfrm>
              <a:effectLst>
                <a:outerShdw blurRad="50800" dist="38100" dir="2700000" sx="101000" sy="101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13" name="이등변 삼각형 12">
                  <a:extLst>
                    <a:ext uri="{FF2B5EF4-FFF2-40B4-BE49-F238E27FC236}">
                      <a16:creationId xmlns:a16="http://schemas.microsoft.com/office/drawing/2014/main" id="{64F065B0-1B1F-4FCB-BBC7-0F5E0AB771BD}"/>
                    </a:ext>
                  </a:extLst>
                </p:cNvPr>
                <p:cNvSpPr/>
                <p:nvPr/>
              </p:nvSpPr>
              <p:spPr>
                <a:xfrm rot="9323535">
                  <a:off x="1806961" y="3541852"/>
                  <a:ext cx="520860" cy="467347"/>
                </a:xfrm>
                <a:prstGeom prst="triangle">
                  <a:avLst/>
                </a:prstGeom>
                <a:solidFill>
                  <a:srgbClr val="C5E0B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" name="사각형: 둥근 모서리 11">
                  <a:extLst>
                    <a:ext uri="{FF2B5EF4-FFF2-40B4-BE49-F238E27FC236}">
                      <a16:creationId xmlns:a16="http://schemas.microsoft.com/office/drawing/2014/main" id="{E04103B2-9A0B-4400-9513-5358034E1F26}"/>
                    </a:ext>
                  </a:extLst>
                </p:cNvPr>
                <p:cNvSpPr/>
                <p:nvPr/>
              </p:nvSpPr>
              <p:spPr>
                <a:xfrm>
                  <a:off x="1490521" y="2525974"/>
                  <a:ext cx="3113590" cy="1148786"/>
                </a:xfrm>
                <a:prstGeom prst="round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88A434F-0496-4536-B860-4FF7F35745DB}"/>
                  </a:ext>
                </a:extLst>
              </p:cNvPr>
              <p:cNvSpPr txBox="1"/>
              <p:nvPr/>
            </p:nvSpPr>
            <p:spPr>
              <a:xfrm>
                <a:off x="301777" y="2491315"/>
                <a:ext cx="294177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코드 병합과정에서 데이터의 버전이 맞지 않아 에러가 발생해 원인을 찾는데 어려움이 있었다</a:t>
                </a:r>
                <a:r>
                  <a:rPr lang="en-US" altLang="ko-KR" sz="12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. </a:t>
                </a:r>
                <a:r>
                  <a:rPr lang="ko-KR" altLang="en-US" sz="12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파일 관리를 위한 분류 혹은 버전관리 프로그램을 활용해보는 경험이 중요하다고 생각된다</a:t>
                </a:r>
                <a:r>
                  <a:rPr lang="en-US" altLang="ko-KR" sz="12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.</a:t>
                </a:r>
                <a:endParaRPr lang="ko-KR" altLang="en-US" sz="1200" dirty="0">
                  <a:latin typeface="a아시아헤드1" panose="02020600000000000000" pitchFamily="18" charset="-127"/>
                  <a:ea typeface="a아시아헤드1" panose="02020600000000000000" pitchFamily="18" charset="-127"/>
                </a:endParaRP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3CC5C0A-8048-4B02-AA9D-5577AE25E0D2}"/>
                  </a:ext>
                </a:extLst>
              </p:cNvPr>
              <p:cNvSpPr txBox="1"/>
              <p:nvPr/>
            </p:nvSpPr>
            <p:spPr>
              <a:xfrm>
                <a:off x="-221070" y="2217431"/>
                <a:ext cx="154104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400" b="1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안상홍</a:t>
                </a:r>
              </a:p>
            </p:txBody>
          </p:sp>
        </p:grp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0EE2818B-27A3-47AA-994E-07D0BD3668E2}"/>
                </a:ext>
              </a:extLst>
            </p:cNvPr>
            <p:cNvGrpSpPr/>
            <p:nvPr/>
          </p:nvGrpSpPr>
          <p:grpSpPr>
            <a:xfrm>
              <a:off x="2925253" y="2214427"/>
              <a:ext cx="2855053" cy="1690796"/>
              <a:chOff x="3166476" y="2218657"/>
              <a:chExt cx="3606465" cy="1690796"/>
            </a:xfrm>
          </p:grpSpPr>
          <p:grpSp>
            <p:nvGrpSpPr>
              <p:cNvPr id="60" name="그룹 59">
                <a:extLst>
                  <a:ext uri="{FF2B5EF4-FFF2-40B4-BE49-F238E27FC236}">
                    <a16:creationId xmlns:a16="http://schemas.microsoft.com/office/drawing/2014/main" id="{A052DF95-47F9-47A8-9B08-DC298A390A01}"/>
                  </a:ext>
                </a:extLst>
              </p:cNvPr>
              <p:cNvGrpSpPr/>
              <p:nvPr/>
            </p:nvGrpSpPr>
            <p:grpSpPr>
              <a:xfrm>
                <a:off x="3659351" y="2371521"/>
                <a:ext cx="3113590" cy="1537932"/>
                <a:chOff x="1490521" y="2525974"/>
                <a:chExt cx="3113590" cy="1537932"/>
              </a:xfrm>
              <a:effectLst>
                <a:outerShdw blurRad="50800" dist="38100" dir="2700000" sx="101000" sy="101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61" name="이등변 삼각형 60">
                  <a:extLst>
                    <a:ext uri="{FF2B5EF4-FFF2-40B4-BE49-F238E27FC236}">
                      <a16:creationId xmlns:a16="http://schemas.microsoft.com/office/drawing/2014/main" id="{2414C36D-9E12-4C3B-9F17-35804D138C44}"/>
                    </a:ext>
                  </a:extLst>
                </p:cNvPr>
                <p:cNvSpPr/>
                <p:nvPr/>
              </p:nvSpPr>
              <p:spPr>
                <a:xfrm rot="10800000">
                  <a:off x="1868479" y="3596559"/>
                  <a:ext cx="520860" cy="467347"/>
                </a:xfrm>
                <a:prstGeom prst="triangle">
                  <a:avLst/>
                </a:prstGeom>
                <a:solidFill>
                  <a:srgbClr val="C5E0B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2" name="사각형: 둥근 모서리 61">
                  <a:extLst>
                    <a:ext uri="{FF2B5EF4-FFF2-40B4-BE49-F238E27FC236}">
                      <a16:creationId xmlns:a16="http://schemas.microsoft.com/office/drawing/2014/main" id="{7EE99A47-0E3E-4666-A7EE-97915C46A500}"/>
                    </a:ext>
                  </a:extLst>
                </p:cNvPr>
                <p:cNvSpPr/>
                <p:nvPr/>
              </p:nvSpPr>
              <p:spPr>
                <a:xfrm>
                  <a:off x="1490521" y="2525974"/>
                  <a:ext cx="3113590" cy="1148786"/>
                </a:xfrm>
                <a:prstGeom prst="round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CA8CBE59-AD38-4228-BD6D-20396EF6DCBA}"/>
                  </a:ext>
                </a:extLst>
              </p:cNvPr>
              <p:cNvSpPr txBox="1"/>
              <p:nvPr/>
            </p:nvSpPr>
            <p:spPr>
              <a:xfrm>
                <a:off x="3728190" y="2420565"/>
                <a:ext cx="2860245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data type error</a:t>
                </a:r>
                <a:r>
                  <a:rPr lang="ko-KR" altLang="en-US" sz="12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가 있었지만</a:t>
                </a:r>
                <a:r>
                  <a:rPr lang="en-US" altLang="ko-KR" sz="12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, </a:t>
                </a:r>
                <a:r>
                  <a:rPr lang="ko-KR" altLang="en-US" sz="12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문제가 되는 부분의 </a:t>
                </a:r>
                <a:r>
                  <a:rPr lang="en-US" altLang="ko-KR" sz="12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data</a:t>
                </a:r>
                <a:r>
                  <a:rPr lang="ko-KR" altLang="en-US" sz="12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를 출력해보며 해결하였다</a:t>
                </a:r>
                <a:r>
                  <a:rPr lang="en-US" altLang="ko-KR" sz="12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. </a:t>
                </a:r>
              </a:p>
              <a:p>
                <a:r>
                  <a:rPr lang="ko-KR" altLang="en-US" sz="12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전반적으로 각자 맡은 부분이 명확하게 정해져 순조롭게 진행되었다</a:t>
                </a:r>
                <a:r>
                  <a:rPr lang="en-US" altLang="ko-KR" sz="12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.</a:t>
                </a:r>
                <a:endParaRPr lang="ko-KR" altLang="en-US" sz="1200" dirty="0">
                  <a:latin typeface="a아시아헤드1" panose="02020600000000000000" pitchFamily="18" charset="-127"/>
                  <a:ea typeface="a아시아헤드1" panose="02020600000000000000" pitchFamily="18" charset="-127"/>
                </a:endParaRPr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70BFB44C-4E2A-486A-9A8C-CC8F33478E9F}"/>
                  </a:ext>
                </a:extLst>
              </p:cNvPr>
              <p:cNvSpPr txBox="1"/>
              <p:nvPr/>
            </p:nvSpPr>
            <p:spPr>
              <a:xfrm>
                <a:off x="3166476" y="2218657"/>
                <a:ext cx="154104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400" b="1" dirty="0" err="1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김련경</a:t>
                </a:r>
                <a:endParaRPr lang="ko-KR" altLang="en-US" sz="1400" b="1" dirty="0">
                  <a:latin typeface="a아시아헤드1" panose="02020600000000000000" pitchFamily="18" charset="-127"/>
                  <a:ea typeface="a아시아헤드1" panose="02020600000000000000" pitchFamily="18" charset="-127"/>
                </a:endParaRPr>
              </a:p>
            </p:txBody>
          </p:sp>
        </p:grpSp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C854E2AD-0A1C-4391-8368-B1B14269257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7569" l="5926" r="96204">
                          <a14:foregroundMark x1="38333" y1="75139" x2="53889" y2="87569"/>
                          <a14:foregroundMark x1="64907" y1="71250" x2="68611" y2="78125"/>
                          <a14:foregroundMark x1="68611" y1="78125" x2="69630" y2="86736"/>
                          <a14:foregroundMark x1="71019" y1="68889" x2="70741" y2="85417"/>
                          <a14:foregroundMark x1="75278" y1="77153" x2="68796" y2="85486"/>
                          <a14:foregroundMark x1="68796" y1="85486" x2="45556" y2="97431"/>
                          <a14:foregroundMark x1="45556" y1="97431" x2="45370" y2="97361"/>
                          <a14:foregroundMark x1="49444" y1="86250" x2="41389" y2="90972"/>
                          <a14:foregroundMark x1="41389" y1="90972" x2="41296" y2="90972"/>
                          <a14:foregroundMark x1="43333" y1="92639" x2="22870" y2="82361"/>
                          <a14:foregroundMark x1="27593" y1="74097" x2="23981" y2="85208"/>
                          <a14:foregroundMark x1="26204" y1="70208" x2="20556" y2="86597"/>
                          <a14:foregroundMark x1="20556" y1="86597" x2="20556" y2="86597"/>
                          <a14:foregroundMark x1="24630" y1="73611" x2="18333" y2="88958"/>
                          <a14:foregroundMark x1="18333" y1="88958" x2="18333" y2="88958"/>
                          <a14:foregroundMark x1="21019" y1="67500" x2="21296" y2="70903"/>
                          <a14:foregroundMark x1="44907" y1="67847" x2="47130" y2="76111"/>
                          <a14:foregroundMark x1="50556" y1="60764" x2="49352" y2="75972"/>
                          <a14:foregroundMark x1="49352" y1="75972" x2="48519" y2="72431"/>
                          <a14:foregroundMark x1="46944" y1="58194" x2="45556" y2="71111"/>
                          <a14:foregroundMark x1="45556" y1="71111" x2="45556" y2="71042"/>
                          <a14:foregroundMark x1="58611" y1="55347" x2="60000" y2="63472"/>
                          <a14:foregroundMark x1="65833" y1="55208" x2="66481" y2="61806"/>
                          <a14:foregroundMark x1="65185" y1="54514" x2="63796" y2="63472"/>
                          <a14:foregroundMark x1="67407" y1="54653" x2="65648" y2="51111"/>
                          <a14:foregroundMark x1="67870" y1="53472" x2="66944" y2="50833"/>
                          <a14:foregroundMark x1="54537" y1="55347" x2="52500" y2="62431"/>
                          <a14:foregroundMark x1="52500" y1="62431" x2="46944" y2="68194"/>
                          <a14:foregroundMark x1="49167" y1="63125" x2="45093" y2="77708"/>
                          <a14:foregroundMark x1="45093" y1="77708" x2="44907" y2="77778"/>
                          <a14:foregroundMark x1="46667" y1="64306" x2="42870" y2="76319"/>
                          <a14:foregroundMark x1="42870" y1="76319" x2="42870" y2="76319"/>
                          <a14:foregroundMark x1="46481" y1="57222" x2="44907" y2="73958"/>
                          <a14:foregroundMark x1="44907" y1="73958" x2="44907" y2="73958"/>
                          <a14:foregroundMark x1="43333" y1="60903" x2="38796" y2="76806"/>
                          <a14:foregroundMark x1="38796" y1="76806" x2="38796" y2="76806"/>
                          <a14:foregroundMark x1="43981" y1="64167" x2="41296" y2="77778"/>
                          <a14:foregroundMark x1="41296" y1="77778" x2="41296" y2="77778"/>
                          <a14:foregroundMark x1="41481" y1="63958" x2="41944" y2="77292"/>
                          <a14:foregroundMark x1="41944" y1="77292" x2="41944" y2="77292"/>
                          <a14:foregroundMark x1="41759" y1="66528" x2="47963" y2="81875"/>
                          <a14:foregroundMark x1="47963" y1="81875" x2="49630" y2="83542"/>
                          <a14:foregroundMark x1="55926" y1="75625" x2="57963" y2="86597"/>
                          <a14:foregroundMark x1="57963" y1="86597" x2="57963" y2="86597"/>
                          <a14:foregroundMark x1="64444" y1="74931" x2="64444" y2="89097"/>
                          <a14:foregroundMark x1="64444" y1="89097" x2="64444" y2="89097"/>
                          <a14:foregroundMark x1="63981" y1="79306" x2="66759" y2="93333"/>
                          <a14:foregroundMark x1="66759" y1="93333" x2="66759" y2="93333"/>
                          <a14:foregroundMark x1="72778" y1="87431" x2="65278" y2="93611"/>
                          <a14:foregroundMark x1="65278" y1="93611" x2="64722" y2="95347"/>
                          <a14:foregroundMark x1="71667" y1="79653" x2="61111" y2="89792"/>
                          <a14:foregroundMark x1="66481" y1="74097" x2="56111" y2="82361"/>
                          <a14:foregroundMark x1="65370" y1="68889" x2="63148" y2="75972"/>
                          <a14:foregroundMark x1="61574" y1="66528" x2="61111" y2="77639"/>
                          <a14:foregroundMark x1="84259" y1="71042" x2="85370" y2="83403"/>
                          <a14:foregroundMark x1="79074" y1="65833" x2="78241" y2="62778"/>
                          <a14:foregroundMark x1="77963" y1="60069" x2="77315" y2="58056"/>
                          <a14:foregroundMark x1="87407" y1="82708" x2="90556" y2="90347"/>
                          <a14:foregroundMark x1="90556" y1="90347" x2="90556" y2="90625"/>
                          <a14:foregroundMark x1="91296" y1="84722" x2="93241" y2="93194"/>
                          <a14:foregroundMark x1="95741" y1="88958" x2="95741" y2="88958"/>
                          <a14:foregroundMark x1="96019" y1="87569" x2="96204" y2="92153"/>
                          <a14:foregroundMark x1="6667" y1="95556" x2="5926" y2="97569"/>
                          <a14:foregroundMark x1="47870" y1="46389" x2="48519" y2="49653"/>
                          <a14:foregroundMark x1="43796" y1="44236" x2="44259" y2="51111"/>
                          <a14:foregroundMark x1="49444" y1="41042" x2="49630" y2="49444"/>
                          <a14:backgroundMark x1="21019" y1="47292" x2="13611" y2="55208"/>
                          <a14:backgroundMark x1="96852" y1="75417" x2="98426" y2="78333"/>
                          <a14:backgroundMark x1="99537" y1="83194" x2="99537" y2="83194"/>
                          <a14:backgroundMark x1="94444" y1="66667" x2="94815" y2="60278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401187" y="3116651"/>
              <a:ext cx="2463190" cy="3284252"/>
            </a:xfrm>
            <a:prstGeom prst="rect">
              <a:avLst/>
            </a:prstGeom>
          </p:spPr>
        </p:pic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4BEC63DD-B81A-4963-AD7B-E6ABFBF63F64}"/>
                </a:ext>
              </a:extLst>
            </p:cNvPr>
            <p:cNvGrpSpPr/>
            <p:nvPr/>
          </p:nvGrpSpPr>
          <p:grpSpPr>
            <a:xfrm rot="1135882">
              <a:off x="5248605" y="2253154"/>
              <a:ext cx="2610856" cy="1488940"/>
              <a:chOff x="6311859" y="2575660"/>
              <a:chExt cx="2610856" cy="1488940"/>
            </a:xfrm>
          </p:grpSpPr>
          <p:grpSp>
            <p:nvGrpSpPr>
              <p:cNvPr id="68" name="그룹 67">
                <a:extLst>
                  <a:ext uri="{FF2B5EF4-FFF2-40B4-BE49-F238E27FC236}">
                    <a16:creationId xmlns:a16="http://schemas.microsoft.com/office/drawing/2014/main" id="{1B6CC41D-7222-4396-9743-674A8595864B}"/>
                  </a:ext>
                </a:extLst>
              </p:cNvPr>
              <p:cNvGrpSpPr/>
              <p:nvPr/>
            </p:nvGrpSpPr>
            <p:grpSpPr>
              <a:xfrm rot="20406305">
                <a:off x="7009906" y="2575660"/>
                <a:ext cx="1912809" cy="1488940"/>
                <a:chOff x="1490522" y="2525974"/>
                <a:chExt cx="1912809" cy="1488940"/>
              </a:xfrm>
              <a:effectLst>
                <a:outerShdw blurRad="50800" dist="38100" dir="2700000" sx="101000" sy="101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69" name="이등변 삼각형 68">
                  <a:extLst>
                    <a:ext uri="{FF2B5EF4-FFF2-40B4-BE49-F238E27FC236}">
                      <a16:creationId xmlns:a16="http://schemas.microsoft.com/office/drawing/2014/main" id="{D74B9B39-7677-4E55-977D-042CDE81C547}"/>
                    </a:ext>
                  </a:extLst>
                </p:cNvPr>
                <p:cNvSpPr/>
                <p:nvPr/>
              </p:nvSpPr>
              <p:spPr>
                <a:xfrm rot="9320946">
                  <a:off x="1928086" y="3547567"/>
                  <a:ext cx="520860" cy="467347"/>
                </a:xfrm>
                <a:prstGeom prst="triangle">
                  <a:avLst/>
                </a:prstGeom>
                <a:solidFill>
                  <a:srgbClr val="C5E0B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0" name="사각형: 둥근 모서리 69">
                  <a:extLst>
                    <a:ext uri="{FF2B5EF4-FFF2-40B4-BE49-F238E27FC236}">
                      <a16:creationId xmlns:a16="http://schemas.microsoft.com/office/drawing/2014/main" id="{F766B651-F715-4974-99A0-4C7845E6CE20}"/>
                    </a:ext>
                  </a:extLst>
                </p:cNvPr>
                <p:cNvSpPr/>
                <p:nvPr/>
              </p:nvSpPr>
              <p:spPr>
                <a:xfrm>
                  <a:off x="1490522" y="2525974"/>
                  <a:ext cx="1912809" cy="1148786"/>
                </a:xfrm>
                <a:prstGeom prst="round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1C69DBB3-AD48-44F1-B935-E622E19FE3BA}"/>
                  </a:ext>
                </a:extLst>
              </p:cNvPr>
              <p:cNvSpPr txBox="1"/>
              <p:nvPr/>
            </p:nvSpPr>
            <p:spPr>
              <a:xfrm rot="20464118">
                <a:off x="7104638" y="2758673"/>
                <a:ext cx="1692742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처음 해보는게 많아서 </a:t>
                </a:r>
                <a:endParaRPr lang="en-US" altLang="ko-KR" sz="1200" dirty="0">
                  <a:latin typeface="a아시아헤드1" panose="02020600000000000000" pitchFamily="18" charset="-127"/>
                  <a:ea typeface="a아시아헤드1" panose="02020600000000000000" pitchFamily="18" charset="-127"/>
                </a:endParaRPr>
              </a:p>
              <a:p>
                <a:r>
                  <a:rPr lang="ko-KR" altLang="en-US" sz="12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모르는 게 너무 많았지만 </a:t>
                </a:r>
                <a:endParaRPr lang="en-US" altLang="ko-KR" sz="1200" dirty="0">
                  <a:latin typeface="a아시아헤드1" panose="02020600000000000000" pitchFamily="18" charset="-127"/>
                  <a:ea typeface="a아시아헤드1" panose="02020600000000000000" pitchFamily="18" charset="-127"/>
                </a:endParaRPr>
              </a:p>
              <a:p>
                <a:r>
                  <a:rPr lang="ko-KR" altLang="en-US" sz="12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조원들의 도움과 노력으로 극복한 거 같아 기쁘다 </a:t>
                </a:r>
                <a:r>
                  <a:rPr lang="en-US" altLang="ko-KR" sz="12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!</a:t>
                </a:r>
                <a:endParaRPr lang="ko-KR" altLang="en-US" sz="1200" dirty="0">
                  <a:latin typeface="a아시아헤드1" panose="02020600000000000000" pitchFamily="18" charset="-127"/>
                  <a:ea typeface="a아시아헤드1" panose="02020600000000000000" pitchFamily="18" charset="-127"/>
                </a:endParaRPr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A46E6DA6-F870-4FF3-8D2B-361C86D4997C}"/>
                  </a:ext>
                </a:extLst>
              </p:cNvPr>
              <p:cNvSpPr txBox="1"/>
              <p:nvPr/>
            </p:nvSpPr>
            <p:spPr>
              <a:xfrm rot="20419541">
                <a:off x="6311859" y="2714938"/>
                <a:ext cx="154104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400" b="1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김성한</a:t>
                </a:r>
              </a:p>
            </p:txBody>
          </p:sp>
        </p:grp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35706406-97E4-4CDF-A65E-C3ADB1B828C7}"/>
                </a:ext>
              </a:extLst>
            </p:cNvPr>
            <p:cNvGrpSpPr/>
            <p:nvPr/>
          </p:nvGrpSpPr>
          <p:grpSpPr>
            <a:xfrm>
              <a:off x="8250000" y="2362695"/>
              <a:ext cx="3113590" cy="1513657"/>
              <a:chOff x="8250000" y="2362695"/>
              <a:chExt cx="3113590" cy="1513657"/>
            </a:xfrm>
            <a:effectLst>
              <a:outerShdw blurRad="50800" dist="38100" dir="2700000" sx="102000" sy="102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80" name="이등변 삼각형 79">
                <a:extLst>
                  <a:ext uri="{FF2B5EF4-FFF2-40B4-BE49-F238E27FC236}">
                    <a16:creationId xmlns:a16="http://schemas.microsoft.com/office/drawing/2014/main" id="{140D7125-BC26-4573-BC2E-1DDD95C4C513}"/>
                  </a:ext>
                </a:extLst>
              </p:cNvPr>
              <p:cNvSpPr/>
              <p:nvPr/>
            </p:nvSpPr>
            <p:spPr>
              <a:xfrm rot="10800000">
                <a:off x="9372352" y="3409005"/>
                <a:ext cx="520860" cy="467347"/>
              </a:xfrm>
              <a:prstGeom prst="triangle">
                <a:avLst/>
              </a:prstGeom>
              <a:solidFill>
                <a:srgbClr val="C5E0B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1" name="사각형: 둥근 모서리 80">
                <a:extLst>
                  <a:ext uri="{FF2B5EF4-FFF2-40B4-BE49-F238E27FC236}">
                    <a16:creationId xmlns:a16="http://schemas.microsoft.com/office/drawing/2014/main" id="{32F9B31A-219A-4159-84D1-5872D92CDF0A}"/>
                  </a:ext>
                </a:extLst>
              </p:cNvPr>
              <p:cNvSpPr/>
              <p:nvPr/>
            </p:nvSpPr>
            <p:spPr>
              <a:xfrm>
                <a:off x="8250000" y="2362695"/>
                <a:ext cx="3113590" cy="1148786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4E4DEF41-8903-42CB-AD58-D6F8E4269B84}"/>
                </a:ext>
              </a:extLst>
            </p:cNvPr>
            <p:cNvSpPr txBox="1"/>
            <p:nvPr/>
          </p:nvSpPr>
          <p:spPr>
            <a:xfrm>
              <a:off x="7831304" y="2200409"/>
              <a:ext cx="154104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b="1" dirty="0"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이병건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4F0FA7AB-6560-4127-A5D1-ACC192520590}"/>
                </a:ext>
              </a:extLst>
            </p:cNvPr>
            <p:cNvSpPr txBox="1"/>
            <p:nvPr/>
          </p:nvSpPr>
          <p:spPr>
            <a:xfrm>
              <a:off x="8316716" y="2440165"/>
              <a:ext cx="307771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자연어 처리를 하면서 이러한 기술들이 이미 사람의 수준을 넘었다고 신기해 하면서 </a:t>
              </a:r>
              <a:endParaRPr lang="en-US" altLang="ko-KR" sz="1200" dirty="0">
                <a:latin typeface="a아시아헤드1" panose="02020600000000000000" pitchFamily="18" charset="-127"/>
                <a:ea typeface="a아시아헤드1" panose="02020600000000000000" pitchFamily="18" charset="-127"/>
              </a:endParaRPr>
            </a:p>
            <a:p>
              <a:r>
                <a:rPr lang="ko-KR" altLang="en-US" sz="1200" dirty="0"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프로젝트를 진행해왔던 거 같다 </a:t>
              </a:r>
              <a:r>
                <a:rPr lang="en-US" altLang="ko-KR" sz="1200" dirty="0"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. </a:t>
              </a:r>
            </a:p>
            <a:p>
              <a:r>
                <a:rPr lang="ko-KR" altLang="en-US" sz="1200" dirty="0"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그리고 힘들어도 끝까지 맡은 역할 최선을 다해준 팀원들에게 고맙다</a:t>
              </a:r>
              <a:r>
                <a:rPr lang="en-US" altLang="ko-KR" sz="1200" dirty="0"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.</a:t>
              </a:r>
              <a:endParaRPr lang="ko-KR" altLang="en-US" sz="1200" dirty="0">
                <a:latin typeface="a아시아헤드1" panose="02020600000000000000" pitchFamily="18" charset="-127"/>
                <a:ea typeface="a아시아헤드1" panose="02020600000000000000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394837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A43F0CC-D348-4D44-8CFD-30F278693C2E}"/>
              </a:ext>
            </a:extLst>
          </p:cNvPr>
          <p:cNvSpPr/>
          <p:nvPr/>
        </p:nvSpPr>
        <p:spPr>
          <a:xfrm>
            <a:off x="0" y="0"/>
            <a:ext cx="12187712" cy="6858000"/>
          </a:xfrm>
          <a:prstGeom prst="rect">
            <a:avLst/>
          </a:prstGeom>
          <a:solidFill>
            <a:srgbClr val="C5E0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E12D213F-4441-414E-A346-43FC6C7C2489}"/>
              </a:ext>
            </a:extLst>
          </p:cNvPr>
          <p:cNvGrpSpPr/>
          <p:nvPr/>
        </p:nvGrpSpPr>
        <p:grpSpPr>
          <a:xfrm>
            <a:off x="167300" y="982770"/>
            <a:ext cx="11905095" cy="5418134"/>
            <a:chOff x="-5969340" y="1145628"/>
            <a:chExt cx="11905095" cy="5418134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E3348D31-25C9-4B8C-8738-2443D10FE474}"/>
                </a:ext>
              </a:extLst>
            </p:cNvPr>
            <p:cNvSpPr/>
            <p:nvPr/>
          </p:nvSpPr>
          <p:spPr>
            <a:xfrm>
              <a:off x="-5969340" y="1145628"/>
              <a:ext cx="11905095" cy="541813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EB65111-7DF8-46D3-8134-3C95AFA243A1}"/>
                </a:ext>
              </a:extLst>
            </p:cNvPr>
            <p:cNvSpPr txBox="1"/>
            <p:nvPr/>
          </p:nvSpPr>
          <p:spPr>
            <a:xfrm>
              <a:off x="-1532529" y="6201357"/>
              <a:ext cx="206585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1400" dirty="0">
                <a:solidFill>
                  <a:srgbClr val="FF0000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endParaRPr>
            </a:p>
          </p:txBody>
        </p:sp>
      </p:grp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DCC2E1EB-71B6-4BDF-9E44-FC918E0992C1}"/>
              </a:ext>
            </a:extLst>
          </p:cNvPr>
          <p:cNvGrpSpPr/>
          <p:nvPr/>
        </p:nvGrpSpPr>
        <p:grpSpPr>
          <a:xfrm>
            <a:off x="-4586394" y="54988"/>
            <a:ext cx="10768603" cy="593342"/>
            <a:chOff x="-1505900" y="3628733"/>
            <a:chExt cx="10768603" cy="593342"/>
          </a:xfrm>
        </p:grpSpPr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9357BE86-161E-4D1D-A190-255F44F2C89D}"/>
                </a:ext>
              </a:extLst>
            </p:cNvPr>
            <p:cNvSpPr txBox="1"/>
            <p:nvPr/>
          </p:nvSpPr>
          <p:spPr>
            <a:xfrm>
              <a:off x="3084782" y="3637300"/>
              <a:ext cx="617792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>
                  <a:solidFill>
                    <a:schemeClr val="accent6">
                      <a:lumMod val="75000"/>
                    </a:schemeClr>
                  </a:solidFill>
                  <a:latin typeface="a장미다방" panose="02020600000000000000" pitchFamily="18" charset="-127"/>
                  <a:ea typeface="a장미다방" panose="02020600000000000000" pitchFamily="18" charset="-127"/>
                </a:rPr>
                <a:t>오늘</a:t>
              </a:r>
              <a:r>
                <a:rPr lang="ko-KR" altLang="en-US" sz="1600" b="1" dirty="0">
                  <a:solidFill>
                    <a:schemeClr val="bg1"/>
                  </a:solidFill>
                  <a:latin typeface="a장미다방" panose="02020600000000000000" pitchFamily="18" charset="-127"/>
                  <a:ea typeface="a장미다방" panose="02020600000000000000" pitchFamily="18" charset="-127"/>
                </a:rPr>
                <a:t> </a:t>
              </a:r>
              <a:r>
                <a:rPr lang="ko-KR" altLang="en-US" sz="1600" b="1" dirty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a장미다방" panose="02020600000000000000" pitchFamily="18" charset="-127"/>
                  <a:ea typeface="a장미다방" panose="02020600000000000000" pitchFamily="18" charset="-127"/>
                </a:rPr>
                <a:t>뭐</a:t>
              </a:r>
              <a:r>
                <a:rPr lang="ko-KR" altLang="en-US" sz="1600" b="1" dirty="0">
                  <a:solidFill>
                    <a:schemeClr val="bg1"/>
                  </a:solidFill>
                  <a:latin typeface="a장미다방" panose="02020600000000000000" pitchFamily="18" charset="-127"/>
                  <a:ea typeface="a장미다방" panose="02020600000000000000" pitchFamily="18" charset="-127"/>
                </a:rPr>
                <a:t> </a:t>
              </a:r>
              <a:r>
                <a:rPr lang="ko-KR" altLang="en-US" sz="1600" b="1" dirty="0">
                  <a:solidFill>
                    <a:schemeClr val="accent6">
                      <a:lumMod val="75000"/>
                    </a:schemeClr>
                  </a:solidFill>
                  <a:latin typeface="a장미다방" panose="02020600000000000000" pitchFamily="18" charset="-127"/>
                  <a:ea typeface="a장미다방" panose="02020600000000000000" pitchFamily="18" charset="-127"/>
                </a:rPr>
                <a:t>듣지</a:t>
              </a:r>
              <a:r>
                <a:rPr lang="en-US" altLang="ko-KR" sz="1600" b="1" dirty="0">
                  <a:solidFill>
                    <a:schemeClr val="accent6">
                      <a:lumMod val="75000"/>
                    </a:schemeClr>
                  </a:solidFill>
                  <a:latin typeface="a장미다방" panose="02020600000000000000" pitchFamily="18" charset="-127"/>
                  <a:ea typeface="a장미다방" panose="02020600000000000000" pitchFamily="18" charset="-127"/>
                </a:rPr>
                <a:t>?</a:t>
              </a:r>
              <a:endParaRPr lang="ko-KR" altLang="en-US" sz="1600" b="1" dirty="0">
                <a:solidFill>
                  <a:schemeClr val="accent6">
                    <a:lumMod val="75000"/>
                  </a:schemeClr>
                </a:solidFill>
                <a:latin typeface="a장미다방" panose="02020600000000000000" pitchFamily="18" charset="-127"/>
                <a:ea typeface="a장미다방" panose="02020600000000000000" pitchFamily="18" charset="-127"/>
              </a:endParaRPr>
            </a:p>
            <a:p>
              <a:endParaRPr lang="ko-KR" altLang="en-US" sz="1600" dirty="0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4328AA00-9226-454F-ADD9-7B667A3B11B4}"/>
                </a:ext>
              </a:extLst>
            </p:cNvPr>
            <p:cNvSpPr txBox="1"/>
            <p:nvPr/>
          </p:nvSpPr>
          <p:spPr>
            <a:xfrm>
              <a:off x="-1505900" y="3628733"/>
              <a:ext cx="10677455" cy="338554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srgbClr val="00B050"/>
                  </a:solidFill>
                  <a:latin typeface="a장미다방" panose="02020600000000000000" pitchFamily="18" charset="-127"/>
                  <a:ea typeface="a장미다방" panose="02020600000000000000" pitchFamily="18" charset="-127"/>
                </a:rPr>
                <a:t>오늘</a:t>
              </a:r>
              <a:r>
                <a:rPr lang="ko-KR" altLang="en-US" sz="1600" b="1" dirty="0">
                  <a:solidFill>
                    <a:schemeClr val="bg1"/>
                  </a:solidFill>
                  <a:latin typeface="a장미다방" panose="02020600000000000000" pitchFamily="18" charset="-127"/>
                  <a:ea typeface="a장미다방" panose="02020600000000000000" pitchFamily="18" charset="-127"/>
                </a:rPr>
                <a:t> </a:t>
              </a:r>
              <a:r>
                <a:rPr lang="ko-KR" altLang="en-US" sz="1600" b="1" dirty="0">
                  <a:solidFill>
                    <a:schemeClr val="accent6">
                      <a:lumMod val="75000"/>
                    </a:schemeClr>
                  </a:solidFill>
                  <a:latin typeface="a장미다방" panose="02020600000000000000" pitchFamily="18" charset="-127"/>
                  <a:ea typeface="a장미다방" panose="02020600000000000000" pitchFamily="18" charset="-127"/>
                </a:rPr>
                <a:t>뭐</a:t>
              </a:r>
              <a:r>
                <a:rPr lang="ko-KR" altLang="en-US" sz="1600" b="1" dirty="0">
                  <a:solidFill>
                    <a:schemeClr val="bg1"/>
                  </a:solidFill>
                  <a:latin typeface="a장미다방" panose="02020600000000000000" pitchFamily="18" charset="-127"/>
                  <a:ea typeface="a장미다방" panose="02020600000000000000" pitchFamily="18" charset="-127"/>
                </a:rPr>
                <a:t> </a:t>
              </a:r>
              <a:r>
                <a:rPr lang="ko-KR" altLang="en-US" sz="1600" b="1" dirty="0">
                  <a:solidFill>
                    <a:srgbClr val="00B050"/>
                  </a:solidFill>
                  <a:latin typeface="a장미다방" panose="02020600000000000000" pitchFamily="18" charset="-127"/>
                  <a:ea typeface="a장미다방" panose="02020600000000000000" pitchFamily="18" charset="-127"/>
                </a:rPr>
                <a:t>듣지</a:t>
              </a:r>
              <a:r>
                <a:rPr lang="en-US" altLang="ko-KR" sz="1600" b="1" dirty="0">
                  <a:solidFill>
                    <a:srgbClr val="00B050"/>
                  </a:solidFill>
                  <a:latin typeface="a장미다방" panose="02020600000000000000" pitchFamily="18" charset="-127"/>
                  <a:ea typeface="a장미다방" panose="02020600000000000000" pitchFamily="18" charset="-127"/>
                </a:rPr>
                <a:t>?</a:t>
              </a:r>
              <a:endParaRPr lang="ko-KR" altLang="en-US" sz="1600" b="1" dirty="0">
                <a:solidFill>
                  <a:srgbClr val="00B050"/>
                </a:solidFill>
                <a:latin typeface="a장미다방" panose="02020600000000000000" pitchFamily="18" charset="-127"/>
                <a:ea typeface="a장미다방" panose="02020600000000000000" pitchFamily="18" charset="-127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0982A4F7-26FF-4F21-8F2C-43E179580072}"/>
              </a:ext>
            </a:extLst>
          </p:cNvPr>
          <p:cNvGrpSpPr/>
          <p:nvPr/>
        </p:nvGrpSpPr>
        <p:grpSpPr>
          <a:xfrm>
            <a:off x="-255955" y="457097"/>
            <a:ext cx="3572956" cy="348043"/>
            <a:chOff x="-297766" y="457097"/>
            <a:chExt cx="2513625" cy="348043"/>
          </a:xfrm>
        </p:grpSpPr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01A11898-67B0-49EC-901F-59FAFE1719F7}"/>
                </a:ext>
              </a:extLst>
            </p:cNvPr>
            <p:cNvSpPr/>
            <p:nvPr/>
          </p:nvSpPr>
          <p:spPr>
            <a:xfrm>
              <a:off x="0" y="457097"/>
              <a:ext cx="1999470" cy="34588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sx="102000" sy="102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0CCB1FC-5AFF-4DE8-B269-685CC05E97EE}"/>
                </a:ext>
              </a:extLst>
            </p:cNvPr>
            <p:cNvSpPr txBox="1"/>
            <p:nvPr/>
          </p:nvSpPr>
          <p:spPr>
            <a:xfrm>
              <a:off x="-297766" y="466586"/>
              <a:ext cx="2513625" cy="338554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accent6">
                      <a:lumMod val="50000"/>
                    </a:schemeClr>
                  </a:solidFill>
                  <a:latin typeface="a아시아헤드2" panose="02020600000000000000" pitchFamily="18" charset="-127"/>
                  <a:ea typeface="a아시아헤드2" panose="02020600000000000000" pitchFamily="18" charset="-127"/>
                </a:rPr>
                <a:t>Playlist - End</a:t>
              </a:r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3B84E082-A44B-49A2-8120-75E025800826}"/>
              </a:ext>
            </a:extLst>
          </p:cNvPr>
          <p:cNvSpPr/>
          <p:nvPr/>
        </p:nvSpPr>
        <p:spPr>
          <a:xfrm>
            <a:off x="167300" y="2777924"/>
            <a:ext cx="12020412" cy="1539433"/>
          </a:xfrm>
          <a:prstGeom prst="rect">
            <a:avLst/>
          </a:prstGeom>
          <a:solidFill>
            <a:srgbClr val="C5E0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F9FAF7-87BC-48DB-A2D0-5F37A1D0360F}"/>
              </a:ext>
            </a:extLst>
          </p:cNvPr>
          <p:cNvSpPr txBox="1"/>
          <p:nvPr/>
        </p:nvSpPr>
        <p:spPr>
          <a:xfrm>
            <a:off x="2641654" y="2918515"/>
            <a:ext cx="69563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dirty="0">
                <a:solidFill>
                  <a:schemeClr val="accent6">
                    <a:lumMod val="50000"/>
                  </a:schemeClr>
                </a:solidFill>
                <a:latin typeface="a장미다방" panose="02020600000000000000" pitchFamily="18" charset="-127"/>
                <a:ea typeface="a장미다방" panose="02020600000000000000" pitchFamily="18" charset="-127"/>
              </a:rPr>
              <a:t>The End</a:t>
            </a:r>
            <a:endParaRPr lang="ko-KR" altLang="en-US" sz="7200" dirty="0">
              <a:solidFill>
                <a:schemeClr val="accent6">
                  <a:lumMod val="50000"/>
                </a:schemeClr>
              </a:solidFill>
              <a:latin typeface="a장미다방" panose="02020600000000000000" pitchFamily="18" charset="-127"/>
              <a:ea typeface="a장미다방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343069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F343F4B4-6530-4CDB-9250-2D53389765AE}"/>
              </a:ext>
            </a:extLst>
          </p:cNvPr>
          <p:cNvSpPr/>
          <p:nvPr/>
        </p:nvSpPr>
        <p:spPr>
          <a:xfrm>
            <a:off x="-1" y="-23480"/>
            <a:ext cx="12192001" cy="688148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29DF1046-9922-4697-831F-46DD74C4B11A}"/>
              </a:ext>
            </a:extLst>
          </p:cNvPr>
          <p:cNvGrpSpPr/>
          <p:nvPr/>
        </p:nvGrpSpPr>
        <p:grpSpPr>
          <a:xfrm>
            <a:off x="4629807" y="557670"/>
            <a:ext cx="2932387" cy="5742660"/>
            <a:chOff x="6235660" y="654036"/>
            <a:chExt cx="2932387" cy="5742660"/>
          </a:xfrm>
          <a:effectLst>
            <a:outerShdw blurRad="50800" dist="38100" dir="2700000" sx="102000" sy="102000" algn="tl" rotWithShape="0">
              <a:prstClr val="black">
                <a:alpha val="40000"/>
              </a:prstClr>
            </a:outerShdw>
          </a:effectLst>
        </p:grpSpPr>
        <p:pic>
          <p:nvPicPr>
            <p:cNvPr id="1030" name="Picture 6" descr="목업 테마 사진, 이미지, 일러스트, 캘리그라피 - 크라우드픽">
              <a:extLst>
                <a:ext uri="{FF2B5EF4-FFF2-40B4-BE49-F238E27FC236}">
                  <a16:creationId xmlns:a16="http://schemas.microsoft.com/office/drawing/2014/main" id="{BCE90A2E-9159-4D44-B4F4-2A99DAF5E12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008" t="13853" r="54543" b="9995"/>
            <a:stretch/>
          </p:blipFill>
          <p:spPr bwMode="auto">
            <a:xfrm>
              <a:off x="6235660" y="654036"/>
              <a:ext cx="2932387" cy="57426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23002B67-2592-4279-A39C-63F542181E68}"/>
                </a:ext>
              </a:extLst>
            </p:cNvPr>
            <p:cNvGrpSpPr/>
            <p:nvPr/>
          </p:nvGrpSpPr>
          <p:grpSpPr>
            <a:xfrm>
              <a:off x="6524799" y="1350559"/>
              <a:ext cx="2482042" cy="4074882"/>
              <a:chOff x="6744974" y="1169893"/>
              <a:chExt cx="3442043" cy="4518213"/>
            </a:xfrm>
          </p:grpSpPr>
          <p:grpSp>
            <p:nvGrpSpPr>
              <p:cNvPr id="34" name="그룹 33">
                <a:extLst>
                  <a:ext uri="{FF2B5EF4-FFF2-40B4-BE49-F238E27FC236}">
                    <a16:creationId xmlns:a16="http://schemas.microsoft.com/office/drawing/2014/main" id="{9F8BD209-F2DC-4D27-AF46-745D910DC1A5}"/>
                  </a:ext>
                </a:extLst>
              </p:cNvPr>
              <p:cNvGrpSpPr/>
              <p:nvPr/>
            </p:nvGrpSpPr>
            <p:grpSpPr>
              <a:xfrm>
                <a:off x="6751942" y="1169893"/>
                <a:ext cx="3248026" cy="4518213"/>
                <a:chOff x="8352452" y="416348"/>
                <a:chExt cx="3248026" cy="4518213"/>
              </a:xfrm>
            </p:grpSpPr>
            <p:pic>
              <p:nvPicPr>
                <p:cNvPr id="71" name="그림 70">
                  <a:extLst>
                    <a:ext uri="{FF2B5EF4-FFF2-40B4-BE49-F238E27FC236}">
                      <a16:creationId xmlns:a16="http://schemas.microsoft.com/office/drawing/2014/main" id="{FA32066D-B9FD-4A8A-813D-A7250A5AF1D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t="3922" b="37574"/>
                <a:stretch/>
              </p:blipFill>
              <p:spPr>
                <a:xfrm>
                  <a:off x="8352453" y="416348"/>
                  <a:ext cx="3248025" cy="4012216"/>
                </a:xfrm>
                <a:prstGeom prst="rect">
                  <a:avLst/>
                </a:prstGeom>
              </p:spPr>
            </p:pic>
            <p:pic>
              <p:nvPicPr>
                <p:cNvPr id="72" name="그림 71">
                  <a:extLst>
                    <a:ext uri="{FF2B5EF4-FFF2-40B4-BE49-F238E27FC236}">
                      <a16:creationId xmlns:a16="http://schemas.microsoft.com/office/drawing/2014/main" id="{3C21C432-8AC8-4D27-80F0-2E5A9F9ED7D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t="87001" b="5621"/>
                <a:stretch/>
              </p:blipFill>
              <p:spPr>
                <a:xfrm>
                  <a:off x="8352452" y="4428564"/>
                  <a:ext cx="3248025" cy="505997"/>
                </a:xfrm>
                <a:prstGeom prst="rect">
                  <a:avLst/>
                </a:prstGeom>
              </p:spPr>
            </p:pic>
          </p:grp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213240EB-7317-4445-B16E-3597A4207D52}"/>
                  </a:ext>
                </a:extLst>
              </p:cNvPr>
              <p:cNvSpPr/>
              <p:nvPr/>
            </p:nvSpPr>
            <p:spPr>
              <a:xfrm>
                <a:off x="7904480" y="1280160"/>
                <a:ext cx="883920" cy="182880"/>
              </a:xfrm>
              <a:prstGeom prst="rect">
                <a:avLst/>
              </a:prstGeom>
              <a:solidFill>
                <a:srgbClr val="181B2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91AADD14-B816-41FE-B00C-4731621D685D}"/>
                  </a:ext>
                </a:extLst>
              </p:cNvPr>
              <p:cNvSpPr/>
              <p:nvPr/>
            </p:nvSpPr>
            <p:spPr>
              <a:xfrm>
                <a:off x="6868159" y="2346624"/>
                <a:ext cx="3131807" cy="2835485"/>
              </a:xfrm>
              <a:prstGeom prst="rect">
                <a:avLst/>
              </a:prstGeom>
              <a:solidFill>
                <a:srgbClr val="1F1F2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A6CF874A-95B1-441A-866D-02BB4C6BD0D6}"/>
                  </a:ext>
                </a:extLst>
              </p:cNvPr>
              <p:cNvGrpSpPr/>
              <p:nvPr/>
            </p:nvGrpSpPr>
            <p:grpSpPr>
              <a:xfrm>
                <a:off x="7768006" y="1309151"/>
                <a:ext cx="2419011" cy="307777"/>
                <a:chOff x="1287346" y="84035"/>
                <a:chExt cx="4395394" cy="468860"/>
              </a:xfrm>
            </p:grpSpPr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7CB3A7C5-8778-4248-A4D3-91CA0A013704}"/>
                    </a:ext>
                  </a:extLst>
                </p:cNvPr>
                <p:cNvSpPr txBox="1"/>
                <p:nvPr/>
              </p:nvSpPr>
              <p:spPr>
                <a:xfrm>
                  <a:off x="1782072" y="84035"/>
                  <a:ext cx="3900668" cy="4688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dirty="0">
                      <a:solidFill>
                        <a:schemeClr val="bg1"/>
                      </a:solidFill>
                      <a:latin typeface="a아시아헤드1" panose="02020600000000000000" pitchFamily="18" charset="-127"/>
                      <a:ea typeface="a아시아헤드1" panose="02020600000000000000" pitchFamily="18" charset="-127"/>
                    </a:rPr>
                    <a:t>INDEX</a:t>
                  </a:r>
                  <a:endParaRPr lang="ko-KR" altLang="en-US" sz="1200" dirty="0">
                    <a:solidFill>
                      <a:schemeClr val="bg1"/>
                    </a:solidFill>
                    <a:latin typeface="a아시아헤드1" panose="02020600000000000000" pitchFamily="18" charset="-127"/>
                    <a:ea typeface="a아시아헤드1" panose="02020600000000000000" pitchFamily="18" charset="-127"/>
                  </a:endParaRPr>
                </a:p>
              </p:txBody>
            </p:sp>
            <p:grpSp>
              <p:nvGrpSpPr>
                <p:cNvPr id="67" name="그룹 66">
                  <a:extLst>
                    <a:ext uri="{FF2B5EF4-FFF2-40B4-BE49-F238E27FC236}">
                      <a16:creationId xmlns:a16="http://schemas.microsoft.com/office/drawing/2014/main" id="{7356C9E8-8BC0-4127-97DC-401BA65626B0}"/>
                    </a:ext>
                  </a:extLst>
                </p:cNvPr>
                <p:cNvGrpSpPr/>
                <p:nvPr/>
              </p:nvGrpSpPr>
              <p:grpSpPr>
                <a:xfrm>
                  <a:off x="1287346" y="147113"/>
                  <a:ext cx="428263" cy="312516"/>
                  <a:chOff x="2608997" y="125610"/>
                  <a:chExt cx="995423" cy="348156"/>
                </a:xfrm>
              </p:grpSpPr>
              <p:cxnSp>
                <p:nvCxnSpPr>
                  <p:cNvPr id="68" name="직선 연결선 67">
                    <a:extLst>
                      <a:ext uri="{FF2B5EF4-FFF2-40B4-BE49-F238E27FC236}">
                        <a16:creationId xmlns:a16="http://schemas.microsoft.com/office/drawing/2014/main" id="{A1693DA4-14F4-480E-96EC-FBD2C667AEF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608997" y="125610"/>
                    <a:ext cx="995423" cy="0"/>
                  </a:xfrm>
                  <a:prstGeom prst="line">
                    <a:avLst/>
                  </a:prstGeom>
                  <a:ln w="381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9" name="직선 연결선 68">
                    <a:extLst>
                      <a:ext uri="{FF2B5EF4-FFF2-40B4-BE49-F238E27FC236}">
                        <a16:creationId xmlns:a16="http://schemas.microsoft.com/office/drawing/2014/main" id="{9B784EF7-FD48-453A-A859-83B2D5BC137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608997" y="299689"/>
                    <a:ext cx="995423" cy="0"/>
                  </a:xfrm>
                  <a:prstGeom prst="line">
                    <a:avLst/>
                  </a:prstGeom>
                  <a:ln w="381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0" name="직선 연결선 69">
                    <a:extLst>
                      <a:ext uri="{FF2B5EF4-FFF2-40B4-BE49-F238E27FC236}">
                        <a16:creationId xmlns:a16="http://schemas.microsoft.com/office/drawing/2014/main" id="{E6A960F9-00BB-4CD8-96A0-7D76438466E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608997" y="473766"/>
                    <a:ext cx="995423" cy="0"/>
                  </a:xfrm>
                  <a:prstGeom prst="line">
                    <a:avLst/>
                  </a:prstGeom>
                  <a:ln w="381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E9E87290-C4E0-4B69-99D1-652A588FD31A}"/>
                  </a:ext>
                </a:extLst>
              </p:cNvPr>
              <p:cNvSpPr txBox="1"/>
              <p:nvPr/>
            </p:nvSpPr>
            <p:spPr>
              <a:xfrm>
                <a:off x="6810051" y="2531506"/>
                <a:ext cx="3131805" cy="3071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bg1"/>
                    </a:solidFill>
                    <a:latin typeface="a아시아헤드2" panose="02020600000000000000" pitchFamily="18" charset="-127"/>
                    <a:ea typeface="a아시아헤드2" panose="02020600000000000000" pitchFamily="18" charset="-127"/>
                  </a:rPr>
                  <a:t>1.             </a:t>
                </a:r>
                <a:r>
                  <a:rPr lang="ko-KR" altLang="en-US" sz="1200" dirty="0">
                    <a:solidFill>
                      <a:schemeClr val="bg1"/>
                    </a:solidFill>
                    <a:latin typeface="a아시아헤드2" panose="02020600000000000000" pitchFamily="18" charset="-127"/>
                    <a:ea typeface="a아시아헤드2" panose="02020600000000000000" pitchFamily="18" charset="-127"/>
                  </a:rPr>
                  <a:t>프로젝트 개요</a:t>
                </a:r>
                <a:endParaRPr lang="en-US" altLang="ko-KR" sz="1200" dirty="0">
                  <a:solidFill>
                    <a:schemeClr val="bg1"/>
                  </a:solidFill>
                  <a:latin typeface="a아시아헤드2" panose="02020600000000000000" pitchFamily="18" charset="-127"/>
                  <a:ea typeface="a아시아헤드2" panose="02020600000000000000" pitchFamily="18" charset="-127"/>
                </a:endParaRP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27C5867F-F7D6-422C-8780-E1B3BE2C4DF7}"/>
                  </a:ext>
                </a:extLst>
              </p:cNvPr>
              <p:cNvSpPr txBox="1"/>
              <p:nvPr/>
            </p:nvSpPr>
            <p:spPr>
              <a:xfrm>
                <a:off x="6810051" y="2934524"/>
                <a:ext cx="3131805" cy="3071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bg1"/>
                    </a:solidFill>
                    <a:latin typeface="a아시아헤드2" panose="02020600000000000000" pitchFamily="18" charset="-127"/>
                    <a:ea typeface="a아시아헤드2" panose="02020600000000000000" pitchFamily="18" charset="-127"/>
                  </a:rPr>
                  <a:t>2.         </a:t>
                </a:r>
                <a:r>
                  <a:rPr lang="ko-KR" altLang="en-US" sz="1200" dirty="0">
                    <a:solidFill>
                      <a:schemeClr val="bg1"/>
                    </a:solidFill>
                    <a:latin typeface="a아시아헤드2" panose="02020600000000000000" pitchFamily="18" charset="-127"/>
                    <a:ea typeface="a아시아헤드2" panose="02020600000000000000" pitchFamily="18" charset="-127"/>
                  </a:rPr>
                  <a:t>데이터 수집 및 </a:t>
                </a:r>
                <a:r>
                  <a:rPr lang="ko-KR" altLang="en-US" sz="1200" dirty="0" err="1">
                    <a:solidFill>
                      <a:schemeClr val="bg1"/>
                    </a:solidFill>
                    <a:latin typeface="a아시아헤드2" panose="02020600000000000000" pitchFamily="18" charset="-127"/>
                    <a:ea typeface="a아시아헤드2" panose="02020600000000000000" pitchFamily="18" charset="-127"/>
                  </a:rPr>
                  <a:t>전처리</a:t>
                </a:r>
                <a:endParaRPr lang="en-US" altLang="ko-KR" sz="1200" dirty="0">
                  <a:solidFill>
                    <a:schemeClr val="bg1"/>
                  </a:solidFill>
                  <a:latin typeface="a아시아헤드2" panose="02020600000000000000" pitchFamily="18" charset="-127"/>
                  <a:ea typeface="a아시아헤드2" panose="02020600000000000000" pitchFamily="18" charset="-127"/>
                </a:endParaRPr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5F57D0C0-22B0-400A-A3A5-0E32786AC666}"/>
                  </a:ext>
                </a:extLst>
              </p:cNvPr>
              <p:cNvSpPr txBox="1"/>
              <p:nvPr/>
            </p:nvSpPr>
            <p:spPr>
              <a:xfrm>
                <a:off x="6810051" y="3337542"/>
                <a:ext cx="3131805" cy="3071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bg1"/>
                    </a:solidFill>
                    <a:latin typeface="a아시아헤드2" panose="02020600000000000000" pitchFamily="18" charset="-127"/>
                    <a:ea typeface="a아시아헤드2" panose="02020600000000000000" pitchFamily="18" charset="-127"/>
                  </a:rPr>
                  <a:t>3.         </a:t>
                </a:r>
                <a:r>
                  <a:rPr lang="ko-KR" altLang="en-US" sz="1200" dirty="0">
                    <a:solidFill>
                      <a:schemeClr val="bg1"/>
                    </a:solidFill>
                    <a:latin typeface="a아시아헤드2" panose="02020600000000000000" pitchFamily="18" charset="-127"/>
                    <a:ea typeface="a아시아헤드2" panose="02020600000000000000" pitchFamily="18" charset="-127"/>
                  </a:rPr>
                  <a:t>모델링 </a:t>
                </a:r>
                <a:r>
                  <a:rPr lang="en-US" altLang="ko-KR" sz="1200" dirty="0">
                    <a:solidFill>
                      <a:schemeClr val="bg1"/>
                    </a:solidFill>
                    <a:latin typeface="a아시아헤드2" panose="02020600000000000000" pitchFamily="18" charset="-127"/>
                    <a:ea typeface="a아시아헤드2" panose="02020600000000000000" pitchFamily="18" charset="-127"/>
                  </a:rPr>
                  <a:t>&amp; </a:t>
                </a:r>
                <a:r>
                  <a:rPr lang="ko-KR" altLang="en-US" sz="1200" dirty="0">
                    <a:solidFill>
                      <a:schemeClr val="bg1"/>
                    </a:solidFill>
                    <a:latin typeface="a아시아헤드2" panose="02020600000000000000" pitchFamily="18" charset="-127"/>
                    <a:ea typeface="a아시아헤드2" panose="02020600000000000000" pitchFamily="18" charset="-127"/>
                  </a:rPr>
                  <a:t>워드 </a:t>
                </a:r>
                <a:r>
                  <a:rPr lang="ko-KR" altLang="en-US" sz="1200" dirty="0" err="1">
                    <a:solidFill>
                      <a:schemeClr val="bg1"/>
                    </a:solidFill>
                    <a:latin typeface="a아시아헤드2" panose="02020600000000000000" pitchFamily="18" charset="-127"/>
                    <a:ea typeface="a아시아헤드2" panose="02020600000000000000" pitchFamily="18" charset="-127"/>
                  </a:rPr>
                  <a:t>임베딩</a:t>
                </a:r>
                <a:endParaRPr lang="en-US" altLang="ko-KR" sz="1200" dirty="0">
                  <a:solidFill>
                    <a:schemeClr val="bg1"/>
                  </a:solidFill>
                  <a:latin typeface="a아시아헤드2" panose="02020600000000000000" pitchFamily="18" charset="-127"/>
                  <a:ea typeface="a아시아헤드2" panose="02020600000000000000" pitchFamily="18" charset="-127"/>
                </a:endParaRP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CD28E572-28F5-4CB8-80DC-066963C162C9}"/>
                  </a:ext>
                </a:extLst>
              </p:cNvPr>
              <p:cNvSpPr txBox="1"/>
              <p:nvPr/>
            </p:nvSpPr>
            <p:spPr>
              <a:xfrm>
                <a:off x="6810051" y="3740560"/>
                <a:ext cx="3131805" cy="3071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bg1"/>
                    </a:solidFill>
                    <a:latin typeface="a아시아헤드2" panose="02020600000000000000" pitchFamily="18" charset="-127"/>
                    <a:ea typeface="a아시아헤드2" panose="02020600000000000000" pitchFamily="18" charset="-127"/>
                  </a:rPr>
                  <a:t>4.</a:t>
                </a:r>
                <a:r>
                  <a:rPr lang="ko-KR" altLang="en-US" sz="1200" dirty="0">
                    <a:solidFill>
                      <a:schemeClr val="bg1"/>
                    </a:solidFill>
                    <a:latin typeface="a아시아헤드2" panose="02020600000000000000" pitchFamily="18" charset="-127"/>
                    <a:ea typeface="a아시아헤드2" panose="02020600000000000000" pitchFamily="18" charset="-127"/>
                  </a:rPr>
                  <a:t>            추천 시스템 구현</a:t>
                </a:r>
                <a:endParaRPr lang="en-US" altLang="ko-KR" sz="1200" dirty="0">
                  <a:solidFill>
                    <a:schemeClr val="bg1"/>
                  </a:solidFill>
                  <a:latin typeface="a아시아헤드2" panose="02020600000000000000" pitchFamily="18" charset="-127"/>
                  <a:ea typeface="a아시아헤드2" panose="02020600000000000000" pitchFamily="18" charset="-127"/>
                </a:endParaRP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441B8EFC-0492-4CC6-9AB4-31869B13A397}"/>
                  </a:ext>
                </a:extLst>
              </p:cNvPr>
              <p:cNvSpPr txBox="1"/>
              <p:nvPr/>
            </p:nvSpPr>
            <p:spPr>
              <a:xfrm>
                <a:off x="6810051" y="4143578"/>
                <a:ext cx="3131805" cy="3071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bg1"/>
                    </a:solidFill>
                    <a:latin typeface="a아시아헤드2" panose="02020600000000000000" pitchFamily="18" charset="-127"/>
                    <a:ea typeface="a아시아헤드2" panose="02020600000000000000" pitchFamily="18" charset="-127"/>
                  </a:rPr>
                  <a:t>5.</a:t>
                </a:r>
                <a:r>
                  <a:rPr lang="ko-KR" altLang="en-US" sz="1200" dirty="0">
                    <a:solidFill>
                      <a:schemeClr val="bg1"/>
                    </a:solidFill>
                    <a:latin typeface="a아시아헤드2" panose="02020600000000000000" pitchFamily="18" charset="-127"/>
                    <a:ea typeface="a아시아헤드2" panose="02020600000000000000" pitchFamily="18" charset="-127"/>
                  </a:rPr>
                  <a:t>         프론트 </a:t>
                </a:r>
                <a:r>
                  <a:rPr lang="en-US" altLang="ko-KR" sz="1200" dirty="0">
                    <a:solidFill>
                      <a:schemeClr val="bg1"/>
                    </a:solidFill>
                    <a:latin typeface="a아시아헤드2" panose="02020600000000000000" pitchFamily="18" charset="-127"/>
                    <a:ea typeface="a아시아헤드2" panose="02020600000000000000" pitchFamily="18" charset="-127"/>
                  </a:rPr>
                  <a:t>/ </a:t>
                </a:r>
                <a:r>
                  <a:rPr lang="ko-KR" altLang="en-US" sz="1200" dirty="0">
                    <a:solidFill>
                      <a:schemeClr val="bg1"/>
                    </a:solidFill>
                    <a:latin typeface="a아시아헤드2" panose="02020600000000000000" pitchFamily="18" charset="-127"/>
                    <a:ea typeface="a아시아헤드2" panose="02020600000000000000" pitchFamily="18" charset="-127"/>
                  </a:rPr>
                  <a:t>백 엔드 개발</a:t>
                </a:r>
                <a:endParaRPr lang="en-US" altLang="ko-KR" sz="1200" dirty="0">
                  <a:solidFill>
                    <a:schemeClr val="bg1"/>
                  </a:solidFill>
                  <a:latin typeface="a아시아헤드2" panose="02020600000000000000" pitchFamily="18" charset="-127"/>
                  <a:ea typeface="a아시아헤드2" panose="02020600000000000000" pitchFamily="18" charset="-127"/>
                </a:endParaRPr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2BC43788-8450-4225-B857-C88A36B1763B}"/>
                  </a:ext>
                </a:extLst>
              </p:cNvPr>
              <p:cNvSpPr txBox="1"/>
              <p:nvPr/>
            </p:nvSpPr>
            <p:spPr>
              <a:xfrm>
                <a:off x="6810051" y="4546596"/>
                <a:ext cx="3131805" cy="3071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bg1"/>
                    </a:solidFill>
                    <a:latin typeface="a아시아헤드2" panose="02020600000000000000" pitchFamily="18" charset="-127"/>
                    <a:ea typeface="a아시아헤드2" panose="02020600000000000000" pitchFamily="18" charset="-127"/>
                  </a:rPr>
                  <a:t>6.                  </a:t>
                </a:r>
                <a:r>
                  <a:rPr lang="ko-KR" altLang="en-US" sz="1200" dirty="0">
                    <a:solidFill>
                      <a:schemeClr val="bg1"/>
                    </a:solidFill>
                    <a:latin typeface="a아시아헤드2" panose="02020600000000000000" pitchFamily="18" charset="-127"/>
                    <a:ea typeface="a아시아헤드2" panose="02020600000000000000" pitchFamily="18" charset="-127"/>
                  </a:rPr>
                  <a:t>결론</a:t>
                </a:r>
                <a:endParaRPr lang="en-US" altLang="ko-KR" sz="1200" dirty="0">
                  <a:solidFill>
                    <a:schemeClr val="bg1"/>
                  </a:solidFill>
                  <a:latin typeface="a아시아헤드2" panose="02020600000000000000" pitchFamily="18" charset="-127"/>
                  <a:ea typeface="a아시아헤드2" panose="02020600000000000000" pitchFamily="18" charset="-127"/>
                </a:endParaRPr>
              </a:p>
            </p:txBody>
          </p:sp>
          <p:sp>
            <p:nvSpPr>
              <p:cNvPr id="64" name="직사각형 63">
                <a:extLst>
                  <a:ext uri="{FF2B5EF4-FFF2-40B4-BE49-F238E27FC236}">
                    <a16:creationId xmlns:a16="http://schemas.microsoft.com/office/drawing/2014/main" id="{9E888ABC-4C2F-4616-BD14-9EE19A4CC79F}"/>
                  </a:ext>
                </a:extLst>
              </p:cNvPr>
              <p:cNvSpPr/>
              <p:nvPr/>
            </p:nvSpPr>
            <p:spPr>
              <a:xfrm>
                <a:off x="6810051" y="5232158"/>
                <a:ext cx="558801" cy="384895"/>
              </a:xfrm>
              <a:prstGeom prst="rect">
                <a:avLst/>
              </a:prstGeom>
              <a:solidFill>
                <a:srgbClr val="15141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65" name="Picture 4" descr="하트 일러스트 PNG, AI 무료 다운로드 (2021년) - 리틀딥">
                <a:extLst>
                  <a:ext uri="{FF2B5EF4-FFF2-40B4-BE49-F238E27FC236}">
                    <a16:creationId xmlns:a16="http://schemas.microsoft.com/office/drawing/2014/main" id="{7A3ECD0B-B2D0-44CB-B341-8C1DAC8B7F9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0000" b="90000" l="10000" r="90000">
                            <a14:foregroundMark x1="50813" y1="56098" x2="50813" y2="56098"/>
                            <a14:foregroundMark x1="50813" y1="48293" x2="50813" y2="48293"/>
                            <a14:foregroundMark x1="50813" y1="48293" x2="50813" y2="48293"/>
                            <a14:foregroundMark x1="50813" y1="48293" x2="50813" y2="48293"/>
                            <a14:foregroundMark x1="50813" y1="48293" x2="50813" y2="48293"/>
                            <a14:foregroundMark x1="50813" y1="48293" x2="50813" y2="48293"/>
                            <a14:foregroundMark x1="50813" y1="48293" x2="50813" y2="48293"/>
                            <a14:foregroundMark x1="57724" y1="60976" x2="42683" y2="44390"/>
                            <a14:foregroundMark x1="54472" y1="52195" x2="44715" y2="45854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744974" y="5240416"/>
                <a:ext cx="499804" cy="4165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DCC2E1EB-71B6-4BDF-9E44-FC918E0992C1}"/>
              </a:ext>
            </a:extLst>
          </p:cNvPr>
          <p:cNvGrpSpPr/>
          <p:nvPr/>
        </p:nvGrpSpPr>
        <p:grpSpPr>
          <a:xfrm>
            <a:off x="-4581455" y="34297"/>
            <a:ext cx="10780765" cy="598315"/>
            <a:chOff x="-1518062" y="3619722"/>
            <a:chExt cx="10780765" cy="598315"/>
          </a:xfrm>
        </p:grpSpPr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9357BE86-161E-4D1D-A190-255F44F2C89D}"/>
                </a:ext>
              </a:extLst>
            </p:cNvPr>
            <p:cNvSpPr txBox="1"/>
            <p:nvPr/>
          </p:nvSpPr>
          <p:spPr>
            <a:xfrm>
              <a:off x="3084782" y="3633262"/>
              <a:ext cx="617792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>
                  <a:solidFill>
                    <a:schemeClr val="accent6">
                      <a:lumMod val="75000"/>
                    </a:schemeClr>
                  </a:solidFill>
                  <a:latin typeface="a장미다방" panose="02020600000000000000" pitchFamily="18" charset="-127"/>
                  <a:ea typeface="a장미다방" panose="02020600000000000000" pitchFamily="18" charset="-127"/>
                </a:rPr>
                <a:t>오늘</a:t>
              </a:r>
              <a:r>
                <a:rPr lang="ko-KR" altLang="en-US" sz="1600" b="1" dirty="0">
                  <a:solidFill>
                    <a:schemeClr val="bg1"/>
                  </a:solidFill>
                  <a:latin typeface="a장미다방" panose="02020600000000000000" pitchFamily="18" charset="-127"/>
                  <a:ea typeface="a장미다방" panose="02020600000000000000" pitchFamily="18" charset="-127"/>
                </a:rPr>
                <a:t> </a:t>
              </a:r>
              <a:r>
                <a:rPr lang="ko-KR" altLang="en-US" sz="1600" b="1" dirty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a장미다방" panose="02020600000000000000" pitchFamily="18" charset="-127"/>
                  <a:ea typeface="a장미다방" panose="02020600000000000000" pitchFamily="18" charset="-127"/>
                </a:rPr>
                <a:t>뭐</a:t>
              </a:r>
              <a:r>
                <a:rPr lang="ko-KR" altLang="en-US" sz="1600" b="1" dirty="0">
                  <a:solidFill>
                    <a:schemeClr val="bg1"/>
                  </a:solidFill>
                  <a:latin typeface="a장미다방" panose="02020600000000000000" pitchFamily="18" charset="-127"/>
                  <a:ea typeface="a장미다방" panose="02020600000000000000" pitchFamily="18" charset="-127"/>
                </a:rPr>
                <a:t> </a:t>
              </a:r>
              <a:r>
                <a:rPr lang="ko-KR" altLang="en-US" sz="1600" b="1" dirty="0">
                  <a:solidFill>
                    <a:schemeClr val="accent6">
                      <a:lumMod val="75000"/>
                    </a:schemeClr>
                  </a:solidFill>
                  <a:latin typeface="a장미다방" panose="02020600000000000000" pitchFamily="18" charset="-127"/>
                  <a:ea typeface="a장미다방" panose="02020600000000000000" pitchFamily="18" charset="-127"/>
                </a:rPr>
                <a:t>듣지</a:t>
              </a:r>
              <a:r>
                <a:rPr lang="en-US" altLang="ko-KR" sz="1600" b="1" dirty="0">
                  <a:solidFill>
                    <a:schemeClr val="accent6">
                      <a:lumMod val="75000"/>
                    </a:schemeClr>
                  </a:solidFill>
                  <a:latin typeface="a장미다방" panose="02020600000000000000" pitchFamily="18" charset="-127"/>
                  <a:ea typeface="a장미다방" panose="02020600000000000000" pitchFamily="18" charset="-127"/>
                </a:rPr>
                <a:t>?</a:t>
              </a:r>
              <a:endParaRPr lang="ko-KR" altLang="en-US" sz="1600" b="1" dirty="0">
                <a:solidFill>
                  <a:schemeClr val="accent6">
                    <a:lumMod val="75000"/>
                  </a:schemeClr>
                </a:solidFill>
                <a:latin typeface="a장미다방" panose="02020600000000000000" pitchFamily="18" charset="-127"/>
                <a:ea typeface="a장미다방" panose="02020600000000000000" pitchFamily="18" charset="-127"/>
              </a:endParaRPr>
            </a:p>
            <a:p>
              <a:endParaRPr lang="ko-KR" altLang="en-US" sz="1600" dirty="0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4328AA00-9226-454F-ADD9-7B667A3B11B4}"/>
                </a:ext>
              </a:extLst>
            </p:cNvPr>
            <p:cNvSpPr txBox="1"/>
            <p:nvPr/>
          </p:nvSpPr>
          <p:spPr>
            <a:xfrm>
              <a:off x="-1518062" y="3619722"/>
              <a:ext cx="10677455" cy="338554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srgbClr val="00B050"/>
                  </a:solidFill>
                  <a:latin typeface="a장미다방" panose="02020600000000000000" pitchFamily="18" charset="-127"/>
                  <a:ea typeface="a장미다방" panose="02020600000000000000" pitchFamily="18" charset="-127"/>
                </a:rPr>
                <a:t>오늘</a:t>
              </a:r>
              <a:r>
                <a:rPr lang="ko-KR" altLang="en-US" sz="1600" b="1" dirty="0">
                  <a:solidFill>
                    <a:schemeClr val="bg1"/>
                  </a:solidFill>
                  <a:latin typeface="a장미다방" panose="02020600000000000000" pitchFamily="18" charset="-127"/>
                  <a:ea typeface="a장미다방" panose="02020600000000000000" pitchFamily="18" charset="-127"/>
                </a:rPr>
                <a:t> </a:t>
              </a:r>
              <a:r>
                <a:rPr lang="ko-KR" altLang="en-US" sz="1600" b="1" dirty="0">
                  <a:solidFill>
                    <a:schemeClr val="accent6">
                      <a:lumMod val="75000"/>
                    </a:schemeClr>
                  </a:solidFill>
                  <a:latin typeface="a장미다방" panose="02020600000000000000" pitchFamily="18" charset="-127"/>
                  <a:ea typeface="a장미다방" panose="02020600000000000000" pitchFamily="18" charset="-127"/>
                </a:rPr>
                <a:t>뭐</a:t>
              </a:r>
              <a:r>
                <a:rPr lang="ko-KR" altLang="en-US" sz="1600" b="1" dirty="0">
                  <a:solidFill>
                    <a:schemeClr val="bg1"/>
                  </a:solidFill>
                  <a:latin typeface="a장미다방" panose="02020600000000000000" pitchFamily="18" charset="-127"/>
                  <a:ea typeface="a장미다방" panose="02020600000000000000" pitchFamily="18" charset="-127"/>
                </a:rPr>
                <a:t> </a:t>
              </a:r>
              <a:r>
                <a:rPr lang="ko-KR" altLang="en-US" sz="1600" b="1" dirty="0">
                  <a:solidFill>
                    <a:srgbClr val="00B050"/>
                  </a:solidFill>
                  <a:latin typeface="a장미다방" panose="02020600000000000000" pitchFamily="18" charset="-127"/>
                  <a:ea typeface="a장미다방" panose="02020600000000000000" pitchFamily="18" charset="-127"/>
                </a:rPr>
                <a:t>듣지</a:t>
              </a:r>
              <a:r>
                <a:rPr lang="en-US" altLang="ko-KR" sz="1600" b="1" dirty="0">
                  <a:solidFill>
                    <a:srgbClr val="00B050"/>
                  </a:solidFill>
                  <a:latin typeface="a장미다방" panose="02020600000000000000" pitchFamily="18" charset="-127"/>
                  <a:ea typeface="a장미다방" panose="02020600000000000000" pitchFamily="18" charset="-127"/>
                </a:rPr>
                <a:t>?</a:t>
              </a:r>
              <a:endParaRPr lang="ko-KR" altLang="en-US" sz="1600" b="1" dirty="0">
                <a:solidFill>
                  <a:srgbClr val="00B050"/>
                </a:solidFill>
                <a:latin typeface="a장미다방" panose="02020600000000000000" pitchFamily="18" charset="-127"/>
                <a:ea typeface="a장미다방" panose="02020600000000000000" pitchFamily="18" charset="-127"/>
              </a:endParaRPr>
            </a:p>
          </p:txBody>
        </p:sp>
      </p:grpSp>
      <p:cxnSp>
        <p:nvCxnSpPr>
          <p:cNvPr id="7" name="연결선: 꺾임 6">
            <a:extLst>
              <a:ext uri="{FF2B5EF4-FFF2-40B4-BE49-F238E27FC236}">
                <a16:creationId xmlns:a16="http://schemas.microsoft.com/office/drawing/2014/main" id="{D25B491E-28CF-483A-B601-67064431D20B}"/>
              </a:ext>
            </a:extLst>
          </p:cNvPr>
          <p:cNvCxnSpPr>
            <a:cxnSpLocks/>
            <a:stCxn id="46" idx="1"/>
          </p:cNvCxnSpPr>
          <p:nvPr/>
        </p:nvCxnSpPr>
        <p:spPr>
          <a:xfrm rot="10800000">
            <a:off x="3110349" y="1739575"/>
            <a:ext cx="1855524" cy="881129"/>
          </a:xfrm>
          <a:prstGeom prst="bentConnector3">
            <a:avLst/>
          </a:prstGeom>
          <a:ln>
            <a:solidFill>
              <a:schemeClr val="accent6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A80D0236-9F38-4543-A2A6-54C638813D54}"/>
              </a:ext>
            </a:extLst>
          </p:cNvPr>
          <p:cNvCxnSpPr>
            <a:cxnSpLocks/>
            <a:stCxn id="71" idx="1"/>
            <a:endCxn id="89" idx="3"/>
          </p:cNvCxnSpPr>
          <p:nvPr/>
        </p:nvCxnSpPr>
        <p:spPr>
          <a:xfrm flipH="1">
            <a:off x="2734319" y="3063460"/>
            <a:ext cx="2189653" cy="5833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id="{6BEC0667-B81B-43EF-9C28-64A8D857BC30}"/>
              </a:ext>
            </a:extLst>
          </p:cNvPr>
          <p:cNvCxnSpPr>
            <a:cxnSpLocks/>
            <a:stCxn id="60" idx="1"/>
            <a:endCxn id="90" idx="0"/>
          </p:cNvCxnSpPr>
          <p:nvPr/>
        </p:nvCxnSpPr>
        <p:spPr>
          <a:xfrm rot="10800000" flipV="1">
            <a:off x="2896493" y="3347650"/>
            <a:ext cx="2069381" cy="1761636"/>
          </a:xfrm>
          <a:prstGeom prst="bentConnector2">
            <a:avLst/>
          </a:prstGeom>
          <a:ln>
            <a:solidFill>
              <a:schemeClr val="accent6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B843663A-B50B-47C5-A265-6D382E889878}"/>
              </a:ext>
            </a:extLst>
          </p:cNvPr>
          <p:cNvCxnSpPr>
            <a:cxnSpLocks/>
            <a:stCxn id="61" idx="3"/>
          </p:cNvCxnSpPr>
          <p:nvPr/>
        </p:nvCxnSpPr>
        <p:spPr>
          <a:xfrm flipV="1">
            <a:off x="7224204" y="1818640"/>
            <a:ext cx="1818196" cy="1892484"/>
          </a:xfrm>
          <a:prstGeom prst="bentConnector2">
            <a:avLst/>
          </a:prstGeom>
          <a:ln>
            <a:solidFill>
              <a:schemeClr val="accent6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F62B8C96-0213-46C7-8DC4-749B825F29F4}"/>
              </a:ext>
            </a:extLst>
          </p:cNvPr>
          <p:cNvCxnSpPr>
            <a:cxnSpLocks/>
            <a:stCxn id="62" idx="3"/>
          </p:cNvCxnSpPr>
          <p:nvPr/>
        </p:nvCxnSpPr>
        <p:spPr>
          <a:xfrm flipV="1">
            <a:off x="7224204" y="4074160"/>
            <a:ext cx="2285556" cy="437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연결선: 꺾임 81">
            <a:extLst>
              <a:ext uri="{FF2B5EF4-FFF2-40B4-BE49-F238E27FC236}">
                <a16:creationId xmlns:a16="http://schemas.microsoft.com/office/drawing/2014/main" id="{A505E084-28F5-4887-8947-0961A6135CA0}"/>
              </a:ext>
            </a:extLst>
          </p:cNvPr>
          <p:cNvCxnSpPr>
            <a:cxnSpLocks/>
            <a:stCxn id="63" idx="3"/>
          </p:cNvCxnSpPr>
          <p:nvPr/>
        </p:nvCxnSpPr>
        <p:spPr>
          <a:xfrm>
            <a:off x="7224204" y="4438071"/>
            <a:ext cx="1818196" cy="1165736"/>
          </a:xfrm>
          <a:prstGeom prst="bentConnector3">
            <a:avLst/>
          </a:prstGeom>
          <a:ln>
            <a:solidFill>
              <a:schemeClr val="accent6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7D074AFB-52F8-4AD1-BEA4-67AE5695B4C4}"/>
              </a:ext>
            </a:extLst>
          </p:cNvPr>
          <p:cNvSpPr txBox="1"/>
          <p:nvPr/>
        </p:nvSpPr>
        <p:spPr>
          <a:xfrm>
            <a:off x="151586" y="1461417"/>
            <a:ext cx="2932387" cy="523220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accent6">
                    <a:lumMod val="50000"/>
                  </a:schemeClr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프로젝트 주제와 기획의도에 대한</a:t>
            </a:r>
            <a:r>
              <a:rPr lang="en-US" altLang="ko-KR" sz="1400" dirty="0">
                <a:solidFill>
                  <a:schemeClr val="accent6">
                    <a:lumMod val="50000"/>
                  </a:schemeClr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 </a:t>
            </a:r>
          </a:p>
          <a:p>
            <a:pPr algn="ctr"/>
            <a:r>
              <a:rPr lang="ko-KR" altLang="en-US" sz="1400" dirty="0">
                <a:solidFill>
                  <a:schemeClr val="accent6">
                    <a:lumMod val="50000"/>
                  </a:schemeClr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간단 요약 </a:t>
            </a:r>
            <a:endParaRPr lang="en-US" altLang="ko-KR" sz="1400" dirty="0">
              <a:solidFill>
                <a:schemeClr val="accent6">
                  <a:lumMod val="50000"/>
                </a:schemeClr>
              </a:solidFill>
              <a:latin typeface="a아시아헤드2" panose="02020600000000000000" pitchFamily="18" charset="-127"/>
              <a:ea typeface="a아시아헤드2" panose="02020600000000000000" pitchFamily="18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34BC22C1-F3E2-49E8-95D0-12538FE56EC5}"/>
              </a:ext>
            </a:extLst>
          </p:cNvPr>
          <p:cNvSpPr txBox="1"/>
          <p:nvPr/>
        </p:nvSpPr>
        <p:spPr>
          <a:xfrm>
            <a:off x="226094" y="2807683"/>
            <a:ext cx="2508225" cy="523220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accent6">
                    <a:lumMod val="50000"/>
                  </a:schemeClr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데이터 수집을 위해 사용된 </a:t>
            </a:r>
            <a:endParaRPr lang="en-US" altLang="ko-KR" sz="1400" dirty="0">
              <a:solidFill>
                <a:schemeClr val="accent6">
                  <a:lumMod val="50000"/>
                </a:schemeClr>
              </a:solidFill>
              <a:latin typeface="a아시아헤드2" panose="02020600000000000000" pitchFamily="18" charset="-127"/>
              <a:ea typeface="a아시아헤드2" panose="02020600000000000000" pitchFamily="18" charset="-127"/>
            </a:endParaRPr>
          </a:p>
          <a:p>
            <a:pPr algn="ctr"/>
            <a:r>
              <a:rPr lang="ko-KR" altLang="en-US" sz="1400" dirty="0" err="1">
                <a:solidFill>
                  <a:schemeClr val="accent6">
                    <a:lumMod val="50000"/>
                  </a:schemeClr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크롤링</a:t>
            </a:r>
            <a:r>
              <a:rPr lang="ko-KR" altLang="en-US" sz="1400" dirty="0">
                <a:solidFill>
                  <a:schemeClr val="accent6">
                    <a:lumMod val="50000"/>
                  </a:schemeClr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 및 </a:t>
            </a:r>
            <a:r>
              <a:rPr lang="ko-KR" altLang="en-US" sz="1400" dirty="0" err="1">
                <a:solidFill>
                  <a:schemeClr val="accent6">
                    <a:lumMod val="50000"/>
                  </a:schemeClr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결측치</a:t>
            </a:r>
            <a:r>
              <a:rPr lang="en-US" altLang="ko-KR" sz="1400" dirty="0">
                <a:solidFill>
                  <a:schemeClr val="accent6">
                    <a:lumMod val="50000"/>
                  </a:schemeClr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(null)</a:t>
            </a:r>
            <a:r>
              <a:rPr lang="ko-KR" altLang="en-US" sz="1400" dirty="0">
                <a:solidFill>
                  <a:schemeClr val="accent6">
                    <a:lumMod val="50000"/>
                  </a:schemeClr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 처리 과정</a:t>
            </a:r>
            <a:endParaRPr lang="en-US" altLang="ko-KR" sz="1400" dirty="0">
              <a:solidFill>
                <a:schemeClr val="accent6">
                  <a:lumMod val="50000"/>
                </a:schemeClr>
              </a:solidFill>
              <a:latin typeface="a아시아헤드2" panose="02020600000000000000" pitchFamily="18" charset="-127"/>
              <a:ea typeface="a아시아헤드2" panose="02020600000000000000" pitchFamily="18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ED3EC93F-0FFA-471B-B434-07A50E6092C9}"/>
              </a:ext>
            </a:extLst>
          </p:cNvPr>
          <p:cNvSpPr txBox="1"/>
          <p:nvPr/>
        </p:nvSpPr>
        <p:spPr>
          <a:xfrm>
            <a:off x="1430298" y="5109286"/>
            <a:ext cx="2932387" cy="738664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accent6">
                    <a:lumMod val="50000"/>
                  </a:schemeClr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수집된 데이터로 유의미한 분석과 모델링을 위한 정확도 측정 </a:t>
            </a:r>
            <a:r>
              <a:rPr lang="en-US" altLang="ko-KR" sz="1400" dirty="0">
                <a:solidFill>
                  <a:schemeClr val="accent6">
                    <a:lumMod val="50000"/>
                  </a:schemeClr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&amp; </a:t>
            </a:r>
            <a:r>
              <a:rPr lang="ko-KR" altLang="en-US" sz="1400" dirty="0">
                <a:solidFill>
                  <a:schemeClr val="accent6">
                    <a:lumMod val="50000"/>
                  </a:schemeClr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워드 </a:t>
            </a:r>
            <a:r>
              <a:rPr lang="ko-KR" altLang="en-US" sz="1400" dirty="0" err="1">
                <a:solidFill>
                  <a:schemeClr val="accent6">
                    <a:lumMod val="50000"/>
                  </a:schemeClr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임베딩을</a:t>
            </a:r>
            <a:r>
              <a:rPr lang="ko-KR" altLang="en-US" sz="1400" dirty="0">
                <a:solidFill>
                  <a:schemeClr val="accent6">
                    <a:lumMod val="50000"/>
                  </a:schemeClr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 활용한 자연어 변환 과정</a:t>
            </a:r>
            <a:endParaRPr lang="en-US" altLang="ko-KR" sz="1400" dirty="0">
              <a:solidFill>
                <a:schemeClr val="accent6">
                  <a:lumMod val="50000"/>
                </a:schemeClr>
              </a:solidFill>
              <a:latin typeface="a아시아헤드2" panose="02020600000000000000" pitchFamily="18" charset="-127"/>
              <a:ea typeface="a아시아헤드2" panose="02020600000000000000" pitchFamily="18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9827D984-247D-41BF-8E4B-B73F81F11489}"/>
              </a:ext>
            </a:extLst>
          </p:cNvPr>
          <p:cNvSpPr txBox="1"/>
          <p:nvPr/>
        </p:nvSpPr>
        <p:spPr>
          <a:xfrm>
            <a:off x="7584510" y="1259832"/>
            <a:ext cx="3279386" cy="523220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accent6">
                    <a:lumMod val="50000"/>
                  </a:schemeClr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Word2Vec </a:t>
            </a:r>
            <a:r>
              <a:rPr lang="ko-KR" altLang="en-US" sz="1400" dirty="0">
                <a:solidFill>
                  <a:schemeClr val="accent6">
                    <a:lumMod val="50000"/>
                  </a:schemeClr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한국어 모델을 활용하여</a:t>
            </a:r>
            <a:endParaRPr lang="en-US" altLang="ko-KR" sz="1400" dirty="0">
              <a:solidFill>
                <a:schemeClr val="accent6">
                  <a:lumMod val="50000"/>
                </a:schemeClr>
              </a:solidFill>
              <a:latin typeface="a아시아헤드2" panose="02020600000000000000" pitchFamily="18" charset="-127"/>
              <a:ea typeface="a아시아헤드2" panose="02020600000000000000" pitchFamily="18" charset="-127"/>
            </a:endParaRPr>
          </a:p>
          <a:p>
            <a:pPr algn="ctr"/>
            <a:r>
              <a:rPr lang="ko-KR" altLang="en-US" sz="1400" dirty="0">
                <a:solidFill>
                  <a:schemeClr val="accent6">
                    <a:lumMod val="50000"/>
                  </a:schemeClr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단어 벡터로 변환</a:t>
            </a:r>
            <a:r>
              <a:rPr lang="en-US" altLang="ko-KR" sz="1400" dirty="0">
                <a:solidFill>
                  <a:schemeClr val="accent6">
                    <a:lumMod val="50000"/>
                  </a:schemeClr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, </a:t>
            </a:r>
            <a:r>
              <a:rPr lang="ko-KR" altLang="en-US" sz="1400" dirty="0">
                <a:solidFill>
                  <a:schemeClr val="accent6">
                    <a:lumMod val="50000"/>
                  </a:schemeClr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이를 통한 추천시스템 개발</a:t>
            </a:r>
            <a:endParaRPr lang="en-US" altLang="ko-KR" sz="1400" dirty="0">
              <a:solidFill>
                <a:schemeClr val="accent6">
                  <a:lumMod val="50000"/>
                </a:schemeClr>
              </a:solidFill>
              <a:latin typeface="a아시아헤드2" panose="02020600000000000000" pitchFamily="18" charset="-127"/>
              <a:ea typeface="a아시아헤드2" panose="02020600000000000000" pitchFamily="18" charset="-127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2FDF9717-9AE5-45EA-9E58-26ECE5CDD9A8}"/>
              </a:ext>
            </a:extLst>
          </p:cNvPr>
          <p:cNvSpPr txBox="1"/>
          <p:nvPr/>
        </p:nvSpPr>
        <p:spPr>
          <a:xfrm>
            <a:off x="9492081" y="3864061"/>
            <a:ext cx="2525552" cy="523220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accent6">
                    <a:lumMod val="50000"/>
                  </a:schemeClr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Flask </a:t>
            </a:r>
            <a:r>
              <a:rPr lang="ko-KR" altLang="en-US" sz="1400" dirty="0">
                <a:solidFill>
                  <a:schemeClr val="accent6">
                    <a:lumMod val="50000"/>
                  </a:schemeClr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서버에 반응형 </a:t>
            </a:r>
            <a:endParaRPr lang="en-US" altLang="ko-KR" sz="1400" dirty="0">
              <a:solidFill>
                <a:schemeClr val="accent6">
                  <a:lumMod val="50000"/>
                </a:schemeClr>
              </a:solidFill>
              <a:latin typeface="a아시아헤드2" panose="02020600000000000000" pitchFamily="18" charset="-127"/>
              <a:ea typeface="a아시아헤드2" panose="02020600000000000000" pitchFamily="18" charset="-127"/>
            </a:endParaRPr>
          </a:p>
          <a:p>
            <a:pPr algn="ctr"/>
            <a:r>
              <a:rPr lang="en-US" altLang="ko-KR" sz="1400" dirty="0">
                <a:solidFill>
                  <a:schemeClr val="accent6">
                    <a:lumMod val="50000"/>
                  </a:schemeClr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web </a:t>
            </a:r>
            <a:r>
              <a:rPr lang="ko-KR" altLang="en-US" sz="1400" dirty="0">
                <a:solidFill>
                  <a:schemeClr val="accent6">
                    <a:lumMod val="50000"/>
                  </a:schemeClr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서비스 구축</a:t>
            </a:r>
            <a:endParaRPr lang="en-US" altLang="ko-KR" sz="1400" dirty="0">
              <a:solidFill>
                <a:schemeClr val="accent6">
                  <a:lumMod val="50000"/>
                </a:schemeClr>
              </a:solidFill>
              <a:latin typeface="a아시아헤드2" panose="02020600000000000000" pitchFamily="18" charset="-127"/>
              <a:ea typeface="a아시아헤드2" panose="02020600000000000000" pitchFamily="18" charset="-127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E14ACB9E-5306-4ED9-91A4-B3199619B13E}"/>
              </a:ext>
            </a:extLst>
          </p:cNvPr>
          <p:cNvSpPr txBox="1"/>
          <p:nvPr/>
        </p:nvSpPr>
        <p:spPr>
          <a:xfrm>
            <a:off x="9042400" y="5436190"/>
            <a:ext cx="2525552" cy="523220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accent6">
                    <a:lumMod val="50000"/>
                  </a:schemeClr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참고 문헌 및 </a:t>
            </a:r>
            <a:r>
              <a:rPr lang="ko-KR" altLang="en-US" sz="1400" dirty="0" err="1">
                <a:solidFill>
                  <a:schemeClr val="accent6">
                    <a:lumMod val="50000"/>
                  </a:schemeClr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개발툴</a:t>
            </a:r>
            <a:r>
              <a:rPr lang="ko-KR" altLang="en-US" sz="1400" dirty="0">
                <a:solidFill>
                  <a:schemeClr val="accent6">
                    <a:lumMod val="50000"/>
                  </a:schemeClr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 </a:t>
            </a:r>
            <a:r>
              <a:rPr lang="en-US" altLang="ko-KR" sz="1400" dirty="0">
                <a:solidFill>
                  <a:schemeClr val="accent6">
                    <a:lumMod val="50000"/>
                  </a:schemeClr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/</a:t>
            </a:r>
          </a:p>
          <a:p>
            <a:pPr algn="ctr"/>
            <a:r>
              <a:rPr lang="ko-KR" altLang="en-US" sz="1400" dirty="0" err="1">
                <a:solidFill>
                  <a:schemeClr val="accent6">
                    <a:lumMod val="50000"/>
                  </a:schemeClr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느낀점과</a:t>
            </a:r>
            <a:r>
              <a:rPr lang="ko-KR" altLang="en-US" sz="1400" dirty="0">
                <a:solidFill>
                  <a:schemeClr val="accent6">
                    <a:lumMod val="50000"/>
                  </a:schemeClr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 한계점 </a:t>
            </a:r>
            <a:r>
              <a:rPr lang="en-US" altLang="ko-KR" sz="1400" dirty="0">
                <a:solidFill>
                  <a:schemeClr val="accent6">
                    <a:lumMod val="50000"/>
                  </a:schemeClr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 </a:t>
            </a:r>
            <a:r>
              <a:rPr lang="ko-KR" altLang="en-US" sz="1400" dirty="0">
                <a:solidFill>
                  <a:schemeClr val="accent6">
                    <a:lumMod val="50000"/>
                  </a:schemeClr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 </a:t>
            </a:r>
            <a:endParaRPr lang="en-US" altLang="ko-KR" sz="1400" dirty="0">
              <a:solidFill>
                <a:schemeClr val="accent6">
                  <a:lumMod val="50000"/>
                </a:schemeClr>
              </a:solidFill>
              <a:latin typeface="a아시아헤드2" panose="02020600000000000000" pitchFamily="18" charset="-127"/>
              <a:ea typeface="a아시아헤드2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68970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A43F0CC-D348-4D44-8CFD-30F278693C2E}"/>
              </a:ext>
            </a:extLst>
          </p:cNvPr>
          <p:cNvSpPr/>
          <p:nvPr/>
        </p:nvSpPr>
        <p:spPr>
          <a:xfrm>
            <a:off x="0" y="0"/>
            <a:ext cx="12187712" cy="6858000"/>
          </a:xfrm>
          <a:prstGeom prst="rect">
            <a:avLst/>
          </a:prstGeom>
          <a:solidFill>
            <a:srgbClr val="C5E0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B01CE819-C8F0-48FA-8DD0-A429D18937DF}"/>
              </a:ext>
            </a:extLst>
          </p:cNvPr>
          <p:cNvCxnSpPr>
            <a:cxnSpLocks/>
            <a:stCxn id="6" idx="6"/>
            <a:endCxn id="93" idx="2"/>
          </p:cNvCxnSpPr>
          <p:nvPr/>
        </p:nvCxnSpPr>
        <p:spPr>
          <a:xfrm flipV="1">
            <a:off x="4691605" y="3131689"/>
            <a:ext cx="2211355" cy="14942"/>
          </a:xfrm>
          <a:prstGeom prst="straightConnector1">
            <a:avLst/>
          </a:prstGeom>
          <a:ln w="381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DCC2E1EB-71B6-4BDF-9E44-FC918E0992C1}"/>
              </a:ext>
            </a:extLst>
          </p:cNvPr>
          <p:cNvGrpSpPr/>
          <p:nvPr/>
        </p:nvGrpSpPr>
        <p:grpSpPr>
          <a:xfrm>
            <a:off x="-4586394" y="54988"/>
            <a:ext cx="10768603" cy="593342"/>
            <a:chOff x="-1505900" y="3628733"/>
            <a:chExt cx="10768603" cy="593342"/>
          </a:xfrm>
        </p:grpSpPr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9357BE86-161E-4D1D-A190-255F44F2C89D}"/>
                </a:ext>
              </a:extLst>
            </p:cNvPr>
            <p:cNvSpPr txBox="1"/>
            <p:nvPr/>
          </p:nvSpPr>
          <p:spPr>
            <a:xfrm>
              <a:off x="3084782" y="3637300"/>
              <a:ext cx="617792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>
                  <a:solidFill>
                    <a:schemeClr val="accent6">
                      <a:lumMod val="75000"/>
                    </a:schemeClr>
                  </a:solidFill>
                  <a:latin typeface="a장미다방" panose="02020600000000000000" pitchFamily="18" charset="-127"/>
                  <a:ea typeface="a장미다방" panose="02020600000000000000" pitchFamily="18" charset="-127"/>
                </a:rPr>
                <a:t>오늘</a:t>
              </a:r>
              <a:r>
                <a:rPr lang="ko-KR" altLang="en-US" sz="1600" b="1" dirty="0">
                  <a:solidFill>
                    <a:schemeClr val="bg1"/>
                  </a:solidFill>
                  <a:latin typeface="a장미다방" panose="02020600000000000000" pitchFamily="18" charset="-127"/>
                  <a:ea typeface="a장미다방" panose="02020600000000000000" pitchFamily="18" charset="-127"/>
                </a:rPr>
                <a:t> </a:t>
              </a:r>
              <a:r>
                <a:rPr lang="ko-KR" altLang="en-US" sz="1600" b="1" dirty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a장미다방" panose="02020600000000000000" pitchFamily="18" charset="-127"/>
                  <a:ea typeface="a장미다방" panose="02020600000000000000" pitchFamily="18" charset="-127"/>
                </a:rPr>
                <a:t>뭐</a:t>
              </a:r>
              <a:r>
                <a:rPr lang="ko-KR" altLang="en-US" sz="1600" b="1" dirty="0">
                  <a:solidFill>
                    <a:schemeClr val="bg1"/>
                  </a:solidFill>
                  <a:latin typeface="a장미다방" panose="02020600000000000000" pitchFamily="18" charset="-127"/>
                  <a:ea typeface="a장미다방" panose="02020600000000000000" pitchFamily="18" charset="-127"/>
                </a:rPr>
                <a:t> </a:t>
              </a:r>
              <a:r>
                <a:rPr lang="ko-KR" altLang="en-US" sz="1600" b="1" dirty="0">
                  <a:solidFill>
                    <a:schemeClr val="accent6">
                      <a:lumMod val="75000"/>
                    </a:schemeClr>
                  </a:solidFill>
                  <a:latin typeface="a장미다방" panose="02020600000000000000" pitchFamily="18" charset="-127"/>
                  <a:ea typeface="a장미다방" panose="02020600000000000000" pitchFamily="18" charset="-127"/>
                </a:rPr>
                <a:t>듣지</a:t>
              </a:r>
              <a:r>
                <a:rPr lang="en-US" altLang="ko-KR" sz="1600" b="1" dirty="0">
                  <a:solidFill>
                    <a:schemeClr val="accent6">
                      <a:lumMod val="75000"/>
                    </a:schemeClr>
                  </a:solidFill>
                  <a:latin typeface="a장미다방" panose="02020600000000000000" pitchFamily="18" charset="-127"/>
                  <a:ea typeface="a장미다방" panose="02020600000000000000" pitchFamily="18" charset="-127"/>
                </a:rPr>
                <a:t>?</a:t>
              </a:r>
              <a:endParaRPr lang="ko-KR" altLang="en-US" sz="1600" b="1" dirty="0">
                <a:solidFill>
                  <a:schemeClr val="accent6">
                    <a:lumMod val="75000"/>
                  </a:schemeClr>
                </a:solidFill>
                <a:latin typeface="a장미다방" panose="02020600000000000000" pitchFamily="18" charset="-127"/>
                <a:ea typeface="a장미다방" panose="02020600000000000000" pitchFamily="18" charset="-127"/>
              </a:endParaRPr>
            </a:p>
            <a:p>
              <a:endParaRPr lang="ko-KR" altLang="en-US" sz="1600" dirty="0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4328AA00-9226-454F-ADD9-7B667A3B11B4}"/>
                </a:ext>
              </a:extLst>
            </p:cNvPr>
            <p:cNvSpPr txBox="1"/>
            <p:nvPr/>
          </p:nvSpPr>
          <p:spPr>
            <a:xfrm>
              <a:off x="-1505900" y="3628733"/>
              <a:ext cx="10677455" cy="338554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srgbClr val="00B050"/>
                  </a:solidFill>
                  <a:latin typeface="a장미다방" panose="02020600000000000000" pitchFamily="18" charset="-127"/>
                  <a:ea typeface="a장미다방" panose="02020600000000000000" pitchFamily="18" charset="-127"/>
                </a:rPr>
                <a:t>오늘</a:t>
              </a:r>
              <a:r>
                <a:rPr lang="ko-KR" altLang="en-US" sz="1600" b="1" dirty="0">
                  <a:solidFill>
                    <a:schemeClr val="bg1"/>
                  </a:solidFill>
                  <a:latin typeface="a장미다방" panose="02020600000000000000" pitchFamily="18" charset="-127"/>
                  <a:ea typeface="a장미다방" panose="02020600000000000000" pitchFamily="18" charset="-127"/>
                </a:rPr>
                <a:t> </a:t>
              </a:r>
              <a:r>
                <a:rPr lang="ko-KR" altLang="en-US" sz="1600" b="1" dirty="0">
                  <a:solidFill>
                    <a:schemeClr val="accent6">
                      <a:lumMod val="75000"/>
                    </a:schemeClr>
                  </a:solidFill>
                  <a:latin typeface="a장미다방" panose="02020600000000000000" pitchFamily="18" charset="-127"/>
                  <a:ea typeface="a장미다방" panose="02020600000000000000" pitchFamily="18" charset="-127"/>
                </a:rPr>
                <a:t>뭐</a:t>
              </a:r>
              <a:r>
                <a:rPr lang="ko-KR" altLang="en-US" sz="1600" b="1" dirty="0">
                  <a:solidFill>
                    <a:schemeClr val="bg1"/>
                  </a:solidFill>
                  <a:latin typeface="a장미다방" panose="02020600000000000000" pitchFamily="18" charset="-127"/>
                  <a:ea typeface="a장미다방" panose="02020600000000000000" pitchFamily="18" charset="-127"/>
                </a:rPr>
                <a:t> </a:t>
              </a:r>
              <a:r>
                <a:rPr lang="ko-KR" altLang="en-US" sz="1600" b="1" dirty="0">
                  <a:solidFill>
                    <a:srgbClr val="00B050"/>
                  </a:solidFill>
                  <a:latin typeface="a장미다방" panose="02020600000000000000" pitchFamily="18" charset="-127"/>
                  <a:ea typeface="a장미다방" panose="02020600000000000000" pitchFamily="18" charset="-127"/>
                </a:rPr>
                <a:t>듣지</a:t>
              </a:r>
              <a:r>
                <a:rPr lang="en-US" altLang="ko-KR" sz="1600" b="1" dirty="0">
                  <a:solidFill>
                    <a:srgbClr val="00B050"/>
                  </a:solidFill>
                  <a:latin typeface="a장미다방" panose="02020600000000000000" pitchFamily="18" charset="-127"/>
                  <a:ea typeface="a장미다방" panose="02020600000000000000" pitchFamily="18" charset="-127"/>
                </a:rPr>
                <a:t>?</a:t>
              </a:r>
              <a:endParaRPr lang="ko-KR" altLang="en-US" sz="1600" b="1" dirty="0">
                <a:solidFill>
                  <a:srgbClr val="00B050"/>
                </a:solidFill>
                <a:latin typeface="a장미다방" panose="02020600000000000000" pitchFamily="18" charset="-127"/>
                <a:ea typeface="a장미다방" panose="02020600000000000000" pitchFamily="18" charset="-127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0982A4F7-26FF-4F21-8F2C-43E179580072}"/>
              </a:ext>
            </a:extLst>
          </p:cNvPr>
          <p:cNvGrpSpPr/>
          <p:nvPr/>
        </p:nvGrpSpPr>
        <p:grpSpPr>
          <a:xfrm>
            <a:off x="-123700" y="448530"/>
            <a:ext cx="2513625" cy="347121"/>
            <a:chOff x="-204723" y="448530"/>
            <a:chExt cx="2513625" cy="347121"/>
          </a:xfrm>
        </p:grpSpPr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01A11898-67B0-49EC-901F-59FAFE1719F7}"/>
                </a:ext>
              </a:extLst>
            </p:cNvPr>
            <p:cNvSpPr/>
            <p:nvPr/>
          </p:nvSpPr>
          <p:spPr>
            <a:xfrm>
              <a:off x="0" y="457097"/>
              <a:ext cx="2106592" cy="33855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sx="102000" sy="102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0CCB1FC-5AFF-4DE8-B269-685CC05E97EE}"/>
                </a:ext>
              </a:extLst>
            </p:cNvPr>
            <p:cNvSpPr txBox="1"/>
            <p:nvPr/>
          </p:nvSpPr>
          <p:spPr>
            <a:xfrm>
              <a:off x="-204723" y="448530"/>
              <a:ext cx="2513625" cy="338554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accent6">
                      <a:lumMod val="50000"/>
                    </a:schemeClr>
                  </a:solidFill>
                  <a:latin typeface="a아시아헤드2" panose="02020600000000000000" pitchFamily="18" charset="-127"/>
                  <a:ea typeface="a아시아헤드2" panose="02020600000000000000" pitchFamily="18" charset="-127"/>
                </a:rPr>
                <a:t>Playlist - </a:t>
              </a:r>
              <a:r>
                <a:rPr lang="ko-KR" altLang="en-US" sz="1600" dirty="0">
                  <a:solidFill>
                    <a:schemeClr val="accent6">
                      <a:lumMod val="50000"/>
                    </a:schemeClr>
                  </a:solidFill>
                  <a:latin typeface="a아시아헤드2" panose="02020600000000000000" pitchFamily="18" charset="-127"/>
                  <a:ea typeface="a아시아헤드2" panose="02020600000000000000" pitchFamily="18" charset="-127"/>
                </a:rPr>
                <a:t>프로젝트 개요</a:t>
              </a:r>
              <a:endParaRPr lang="en-US" altLang="ko-KR" sz="1600" dirty="0">
                <a:solidFill>
                  <a:schemeClr val="accent6">
                    <a:lumMod val="50000"/>
                  </a:schemeClr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A22C98E9-EFBA-412F-8408-065FB5811C6C}"/>
              </a:ext>
            </a:extLst>
          </p:cNvPr>
          <p:cNvGrpSpPr/>
          <p:nvPr/>
        </p:nvGrpSpPr>
        <p:grpSpPr>
          <a:xfrm>
            <a:off x="532436" y="1194539"/>
            <a:ext cx="4159169" cy="3904183"/>
            <a:chOff x="4016416" y="1631126"/>
            <a:chExt cx="4159169" cy="3904183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F625A57C-511B-4983-A58C-BF435161A8D0}"/>
                </a:ext>
              </a:extLst>
            </p:cNvPr>
            <p:cNvGrpSpPr/>
            <p:nvPr/>
          </p:nvGrpSpPr>
          <p:grpSpPr>
            <a:xfrm>
              <a:off x="4016416" y="1631126"/>
              <a:ext cx="4159169" cy="3904183"/>
              <a:chOff x="3688466" y="1660839"/>
              <a:chExt cx="4815068" cy="4757195"/>
            </a:xfrm>
          </p:grpSpPr>
          <p:sp>
            <p:nvSpPr>
              <p:cNvPr id="6" name="타원 5">
                <a:extLst>
                  <a:ext uri="{FF2B5EF4-FFF2-40B4-BE49-F238E27FC236}">
                    <a16:creationId xmlns:a16="http://schemas.microsoft.com/office/drawing/2014/main" id="{D33AF170-4D41-4014-AF6A-2A4C841B8414}"/>
                  </a:ext>
                </a:extLst>
              </p:cNvPr>
              <p:cNvSpPr/>
              <p:nvPr/>
            </p:nvSpPr>
            <p:spPr>
              <a:xfrm>
                <a:off x="3688466" y="1660839"/>
                <a:ext cx="4815068" cy="475719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sx="102000" sy="102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78" name="Picture 30" descr="Lemonadeserenade #1 이미지, 사진, 상업적 이미지사이트 - 123RF">
                <a:extLst>
                  <a:ext uri="{FF2B5EF4-FFF2-40B4-BE49-F238E27FC236}">
                    <a16:creationId xmlns:a16="http://schemas.microsoft.com/office/drawing/2014/main" id="{18EF1377-8DF4-4318-B0EE-E0278E6E0B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74799" y="2513851"/>
                <a:ext cx="2432519" cy="309218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F331909-AC39-4BD3-BFDA-15EC23451A79}"/>
                </a:ext>
              </a:extLst>
            </p:cNvPr>
            <p:cNvSpPr txBox="1"/>
            <p:nvPr/>
          </p:nvSpPr>
          <p:spPr>
            <a:xfrm rot="18373726">
              <a:off x="3481289" y="3144478"/>
              <a:ext cx="255800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오늘 뭐 먹지</a:t>
              </a:r>
              <a:r>
                <a:rPr lang="en-US" altLang="ko-KR" sz="1600" dirty="0"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??</a:t>
              </a:r>
              <a:endParaRPr lang="ko-KR" altLang="en-US" sz="1600" dirty="0">
                <a:latin typeface="a아시아헤드1" panose="02020600000000000000" pitchFamily="18" charset="-127"/>
                <a:ea typeface="a아시아헤드1" panose="02020600000000000000" pitchFamily="18" charset="-127"/>
              </a:endParaRP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6677711F-D3E9-480B-8B21-D37CBADD1526}"/>
                </a:ext>
              </a:extLst>
            </p:cNvPr>
            <p:cNvSpPr txBox="1"/>
            <p:nvPr/>
          </p:nvSpPr>
          <p:spPr>
            <a:xfrm rot="3248148">
              <a:off x="6097389" y="3144478"/>
              <a:ext cx="255800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오늘 뭐 입지</a:t>
              </a:r>
              <a:r>
                <a:rPr lang="en-US" altLang="ko-KR" sz="1600" dirty="0"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?</a:t>
              </a:r>
              <a:endParaRPr lang="ko-KR" altLang="en-US" sz="1600" dirty="0">
                <a:latin typeface="a아시아헤드1" panose="02020600000000000000" pitchFamily="18" charset="-127"/>
                <a:ea typeface="a아시아헤드1" panose="02020600000000000000" pitchFamily="18" charset="-127"/>
              </a:endParaRP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ECA57FE1-6388-4F4F-B27E-E7773E3CF10F}"/>
                </a:ext>
              </a:extLst>
            </p:cNvPr>
            <p:cNvSpPr txBox="1"/>
            <p:nvPr/>
          </p:nvSpPr>
          <p:spPr>
            <a:xfrm>
              <a:off x="4816997" y="2175297"/>
              <a:ext cx="255800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오늘 뭐 듣지</a:t>
              </a:r>
              <a:r>
                <a:rPr lang="en-US" altLang="ko-KR" sz="1600" dirty="0"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??</a:t>
              </a:r>
              <a:endParaRPr lang="ko-KR" altLang="en-US" sz="1600" dirty="0">
                <a:latin typeface="a아시아헤드1" panose="02020600000000000000" pitchFamily="18" charset="-127"/>
                <a:ea typeface="a아시아헤드1" panose="02020600000000000000" pitchFamily="18" charset="-127"/>
              </a:endParaRPr>
            </a:p>
          </p:txBody>
        </p:sp>
      </p:grpSp>
      <p:sp>
        <p:nvSpPr>
          <p:cNvPr id="79" name="TextBox 78">
            <a:extLst>
              <a:ext uri="{FF2B5EF4-FFF2-40B4-BE49-F238E27FC236}">
                <a16:creationId xmlns:a16="http://schemas.microsoft.com/office/drawing/2014/main" id="{384456F8-9D0B-4CDD-9872-8C6BBB8B29BB}"/>
              </a:ext>
            </a:extLst>
          </p:cNvPr>
          <p:cNvSpPr txBox="1"/>
          <p:nvPr/>
        </p:nvSpPr>
        <p:spPr>
          <a:xfrm>
            <a:off x="-1091911" y="943194"/>
            <a:ext cx="73979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인류 최대 고민 </a:t>
            </a:r>
            <a:r>
              <a:rPr lang="en-US" altLang="ko-KR" sz="20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TOP 3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B0F474E-B176-4C69-890C-A75926C23FBF}"/>
              </a:ext>
            </a:extLst>
          </p:cNvPr>
          <p:cNvSpPr txBox="1"/>
          <p:nvPr/>
        </p:nvSpPr>
        <p:spPr>
          <a:xfrm>
            <a:off x="580664" y="5542269"/>
            <a:ext cx="11030673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고객 맞춤형 서비스에 소비가 집중되면서 추천 알고리즘 기술이 많이 발달됨에 따라</a:t>
            </a:r>
            <a:endParaRPr lang="en-US" altLang="ko-KR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pPr algn="ctr"/>
            <a:r>
              <a:rPr lang="ko-KR" altLang="en-US" b="1" dirty="0">
                <a:solidFill>
                  <a:schemeClr val="bg1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음악 소비도 다른 분야처럼 특정 유행보다 개인 취향이 더욱 중요해질 것</a:t>
            </a:r>
          </a:p>
        </p:txBody>
      </p:sp>
      <p:grpSp>
        <p:nvGrpSpPr>
          <p:cNvPr id="103" name="그룹 102">
            <a:extLst>
              <a:ext uri="{FF2B5EF4-FFF2-40B4-BE49-F238E27FC236}">
                <a16:creationId xmlns:a16="http://schemas.microsoft.com/office/drawing/2014/main" id="{EE36510F-B5FB-45A2-BD4B-EE3707BA59EB}"/>
              </a:ext>
            </a:extLst>
          </p:cNvPr>
          <p:cNvGrpSpPr/>
          <p:nvPr/>
        </p:nvGrpSpPr>
        <p:grpSpPr>
          <a:xfrm>
            <a:off x="5563908" y="795651"/>
            <a:ext cx="7397981" cy="4456050"/>
            <a:chOff x="5763975" y="90339"/>
            <a:chExt cx="7397981" cy="4456050"/>
          </a:xfrm>
        </p:grpSpPr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88F38E1C-6DC2-4B11-A649-826E9CC3553A}"/>
                </a:ext>
              </a:extLst>
            </p:cNvPr>
            <p:cNvGrpSpPr/>
            <p:nvPr/>
          </p:nvGrpSpPr>
          <p:grpSpPr>
            <a:xfrm>
              <a:off x="5763975" y="90339"/>
              <a:ext cx="7397981" cy="4456050"/>
              <a:chOff x="5252700" y="1169178"/>
              <a:chExt cx="7397981" cy="4456050"/>
            </a:xfrm>
          </p:grpSpPr>
          <p:grpSp>
            <p:nvGrpSpPr>
              <p:cNvPr id="28" name="그룹 27">
                <a:extLst>
                  <a:ext uri="{FF2B5EF4-FFF2-40B4-BE49-F238E27FC236}">
                    <a16:creationId xmlns:a16="http://schemas.microsoft.com/office/drawing/2014/main" id="{4392CC8C-AA41-4248-AAE8-0B4B74307623}"/>
                  </a:ext>
                </a:extLst>
              </p:cNvPr>
              <p:cNvGrpSpPr/>
              <p:nvPr/>
            </p:nvGrpSpPr>
            <p:grpSpPr>
              <a:xfrm>
                <a:off x="6591752" y="1385203"/>
                <a:ext cx="4780852" cy="4240025"/>
                <a:chOff x="6591752" y="1385203"/>
                <a:chExt cx="4780852" cy="4240025"/>
              </a:xfrm>
            </p:grpSpPr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117D951B-93B6-4A7F-8FC6-6D3B240EAF21}"/>
                    </a:ext>
                  </a:extLst>
                </p:cNvPr>
                <p:cNvSpPr/>
                <p:nvPr/>
              </p:nvSpPr>
              <p:spPr>
                <a:xfrm>
                  <a:off x="6591752" y="1385203"/>
                  <a:ext cx="4750223" cy="4240025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sx="102000" sy="102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24" name="그룹 23">
                  <a:extLst>
                    <a:ext uri="{FF2B5EF4-FFF2-40B4-BE49-F238E27FC236}">
                      <a16:creationId xmlns:a16="http://schemas.microsoft.com/office/drawing/2014/main" id="{6A38CDEA-EF5F-42CD-940F-5C653A7065A6}"/>
                    </a:ext>
                  </a:extLst>
                </p:cNvPr>
                <p:cNvGrpSpPr/>
                <p:nvPr/>
              </p:nvGrpSpPr>
              <p:grpSpPr>
                <a:xfrm>
                  <a:off x="6716683" y="2010575"/>
                  <a:ext cx="4655921" cy="3441684"/>
                  <a:chOff x="7169448" y="2028444"/>
                  <a:chExt cx="4655921" cy="3441684"/>
                </a:xfrm>
              </p:grpSpPr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41A2FC8E-5222-4AC5-92E7-DA5B3E6007E7}"/>
                      </a:ext>
                    </a:extLst>
                  </p:cNvPr>
                  <p:cNvSpPr txBox="1"/>
                  <p:nvPr/>
                </p:nvSpPr>
                <p:spPr>
                  <a:xfrm rot="1181707">
                    <a:off x="7729943" y="2347681"/>
                    <a:ext cx="1522189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ko-KR" altLang="en-US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a아시아헤드1" panose="02020600000000000000" pitchFamily="18" charset="-127"/>
                        <a:ea typeface="a아시아헤드1" panose="02020600000000000000" pitchFamily="18" charset="-127"/>
                      </a:rPr>
                      <a:t>이거 들어봐</a:t>
                    </a:r>
                    <a:endParaRPr lang="en-US" altLang="ko-KR" dirty="0">
                      <a:solidFill>
                        <a:schemeClr val="accent6">
                          <a:lumMod val="75000"/>
                        </a:schemeClr>
                      </a:solidFill>
                      <a:latin typeface="a아시아헤드1" panose="02020600000000000000" pitchFamily="18" charset="-127"/>
                      <a:ea typeface="a아시아헤드1" panose="02020600000000000000" pitchFamily="18" charset="-127"/>
                    </a:endParaRPr>
                  </a:p>
                </p:txBody>
              </p:sp>
              <p:sp>
                <p:nvSpPr>
                  <p:cNvPr id="83" name="TextBox 82">
                    <a:extLst>
                      <a:ext uri="{FF2B5EF4-FFF2-40B4-BE49-F238E27FC236}">
                        <a16:creationId xmlns:a16="http://schemas.microsoft.com/office/drawing/2014/main" id="{F18D6218-B8D8-4C41-886F-7CAD3446BC86}"/>
                      </a:ext>
                    </a:extLst>
                  </p:cNvPr>
                  <p:cNvSpPr txBox="1"/>
                  <p:nvPr/>
                </p:nvSpPr>
                <p:spPr>
                  <a:xfrm rot="19086826">
                    <a:off x="8675688" y="3780714"/>
                    <a:ext cx="1522189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ko-KR" altLang="en-US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a아시아헤드1" panose="02020600000000000000" pitchFamily="18" charset="-127"/>
                        <a:ea typeface="a아시아헤드1" panose="02020600000000000000" pitchFamily="18" charset="-127"/>
                      </a:rPr>
                      <a:t>이 제품 어때</a:t>
                    </a:r>
                    <a:r>
                      <a:rPr lang="en-US" altLang="ko-KR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a아시아헤드1" panose="02020600000000000000" pitchFamily="18" charset="-127"/>
                        <a:ea typeface="a아시아헤드1" panose="02020600000000000000" pitchFamily="18" charset="-127"/>
                      </a:rPr>
                      <a:t>?</a:t>
                    </a:r>
                  </a:p>
                </p:txBody>
              </p:sp>
              <p:sp>
                <p:nvSpPr>
                  <p:cNvPr id="84" name="TextBox 83">
                    <a:extLst>
                      <a:ext uri="{FF2B5EF4-FFF2-40B4-BE49-F238E27FC236}">
                        <a16:creationId xmlns:a16="http://schemas.microsoft.com/office/drawing/2014/main" id="{F4664CCA-E8F0-450C-BA7E-DF7468BA89D4}"/>
                      </a:ext>
                    </a:extLst>
                  </p:cNvPr>
                  <p:cNvSpPr txBox="1"/>
                  <p:nvPr/>
                </p:nvSpPr>
                <p:spPr>
                  <a:xfrm>
                    <a:off x="9946055" y="4568741"/>
                    <a:ext cx="1522189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ko-KR" altLang="en-US" dirty="0">
                        <a:solidFill>
                          <a:srgbClr val="FF0000"/>
                        </a:solidFill>
                        <a:latin typeface="a아시아헤드1" panose="02020600000000000000" pitchFamily="18" charset="-127"/>
                        <a:ea typeface="a아시아헤드1" panose="02020600000000000000" pitchFamily="18" charset="-127"/>
                      </a:rPr>
                      <a:t>이거 </a:t>
                    </a:r>
                    <a:r>
                      <a:rPr lang="ko-KR" altLang="en-US" dirty="0" err="1">
                        <a:solidFill>
                          <a:srgbClr val="FF0000"/>
                        </a:solidFill>
                        <a:latin typeface="a아시아헤드1" panose="02020600000000000000" pitchFamily="18" charset="-127"/>
                        <a:ea typeface="a아시아헤드1" panose="02020600000000000000" pitchFamily="18" charset="-127"/>
                      </a:rPr>
                      <a:t>먹을래</a:t>
                    </a:r>
                    <a:r>
                      <a:rPr lang="en-US" altLang="ko-KR" dirty="0">
                        <a:solidFill>
                          <a:srgbClr val="FF0000"/>
                        </a:solidFill>
                        <a:latin typeface="a아시아헤드1" panose="02020600000000000000" pitchFamily="18" charset="-127"/>
                        <a:ea typeface="a아시아헤드1" panose="02020600000000000000" pitchFamily="18" charset="-127"/>
                      </a:rPr>
                      <a:t>?</a:t>
                    </a:r>
                  </a:p>
                </p:txBody>
              </p:sp>
              <p:sp>
                <p:nvSpPr>
                  <p:cNvPr id="85" name="TextBox 84">
                    <a:extLst>
                      <a:ext uri="{FF2B5EF4-FFF2-40B4-BE49-F238E27FC236}">
                        <a16:creationId xmlns:a16="http://schemas.microsoft.com/office/drawing/2014/main" id="{89CDC34C-A206-4ADB-84A1-7DEEE11CAF24}"/>
                      </a:ext>
                    </a:extLst>
                  </p:cNvPr>
                  <p:cNvSpPr txBox="1"/>
                  <p:nvPr/>
                </p:nvSpPr>
                <p:spPr>
                  <a:xfrm rot="20857606">
                    <a:off x="9666454" y="2289316"/>
                    <a:ext cx="1997845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ko-KR" altLang="en-US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a아시아헤드1" panose="02020600000000000000" pitchFamily="18" charset="-127"/>
                        <a:ea typeface="a아시아헤드1" panose="02020600000000000000" pitchFamily="18" charset="-127"/>
                      </a:rPr>
                      <a:t>이 노래 좋던데</a:t>
                    </a:r>
                    <a:r>
                      <a:rPr lang="en-US" altLang="ko-KR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a아시아헤드1" panose="02020600000000000000" pitchFamily="18" charset="-127"/>
                        <a:ea typeface="a아시아헤드1" panose="02020600000000000000" pitchFamily="18" charset="-127"/>
                      </a:rPr>
                      <a:t>?</a:t>
                    </a:r>
                  </a:p>
                </p:txBody>
              </p:sp>
              <p:sp>
                <p:nvSpPr>
                  <p:cNvPr id="86" name="TextBox 85">
                    <a:extLst>
                      <a:ext uri="{FF2B5EF4-FFF2-40B4-BE49-F238E27FC236}">
                        <a16:creationId xmlns:a16="http://schemas.microsoft.com/office/drawing/2014/main" id="{6674474D-F2FF-4D41-BEF8-BF4AA48F10E9}"/>
                      </a:ext>
                    </a:extLst>
                  </p:cNvPr>
                  <p:cNvSpPr txBox="1"/>
                  <p:nvPr/>
                </p:nvSpPr>
                <p:spPr>
                  <a:xfrm rot="21296587">
                    <a:off x="8323495" y="2028444"/>
                    <a:ext cx="1997845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ko-KR" altLang="en-US" dirty="0">
                        <a:solidFill>
                          <a:srgbClr val="00B0F0"/>
                        </a:solidFill>
                        <a:latin typeface="a아시아헤드1" panose="02020600000000000000" pitchFamily="18" charset="-127"/>
                        <a:ea typeface="a아시아헤드1" panose="02020600000000000000" pitchFamily="18" charset="-127"/>
                      </a:rPr>
                      <a:t>이 옷 </a:t>
                    </a:r>
                    <a:r>
                      <a:rPr lang="ko-KR" altLang="en-US" dirty="0" err="1">
                        <a:solidFill>
                          <a:srgbClr val="00B0F0"/>
                        </a:solidFill>
                        <a:latin typeface="a아시아헤드1" panose="02020600000000000000" pitchFamily="18" charset="-127"/>
                        <a:ea typeface="a아시아헤드1" panose="02020600000000000000" pitchFamily="18" charset="-127"/>
                      </a:rPr>
                      <a:t>추천해줄게</a:t>
                    </a:r>
                    <a:endParaRPr lang="en-US" altLang="ko-KR" dirty="0">
                      <a:solidFill>
                        <a:srgbClr val="00B0F0"/>
                      </a:solidFill>
                      <a:latin typeface="a아시아헤드1" panose="02020600000000000000" pitchFamily="18" charset="-127"/>
                      <a:ea typeface="a아시아헤드1" panose="02020600000000000000" pitchFamily="18" charset="-127"/>
                    </a:endParaRPr>
                  </a:p>
                </p:txBody>
              </p:sp>
              <p:sp>
                <p:nvSpPr>
                  <p:cNvPr id="87" name="TextBox 86">
                    <a:extLst>
                      <a:ext uri="{FF2B5EF4-FFF2-40B4-BE49-F238E27FC236}">
                        <a16:creationId xmlns:a16="http://schemas.microsoft.com/office/drawing/2014/main" id="{087231E2-FFD5-4CDC-9B1B-AC88C7C2F87B}"/>
                      </a:ext>
                    </a:extLst>
                  </p:cNvPr>
                  <p:cNvSpPr txBox="1"/>
                  <p:nvPr/>
                </p:nvSpPr>
                <p:spPr>
                  <a:xfrm>
                    <a:off x="7404229" y="3808249"/>
                    <a:ext cx="1997845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ko-KR" altLang="en-US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a아시아헤드1" panose="02020600000000000000" pitchFamily="18" charset="-127"/>
                        <a:ea typeface="a아시아헤드1" panose="02020600000000000000" pitchFamily="18" charset="-127"/>
                      </a:rPr>
                      <a:t>이 음식 맛있어 </a:t>
                    </a:r>
                    <a:r>
                      <a:rPr lang="en-US" altLang="ko-KR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a아시아헤드1" panose="02020600000000000000" pitchFamily="18" charset="-127"/>
                        <a:ea typeface="a아시아헤드1" panose="02020600000000000000" pitchFamily="18" charset="-127"/>
                      </a:rPr>
                      <a:t>!</a:t>
                    </a:r>
                  </a:p>
                </p:txBody>
              </p:sp>
              <p:sp>
                <p:nvSpPr>
                  <p:cNvPr id="89" name="TextBox 88">
                    <a:extLst>
                      <a:ext uri="{FF2B5EF4-FFF2-40B4-BE49-F238E27FC236}">
                        <a16:creationId xmlns:a16="http://schemas.microsoft.com/office/drawing/2014/main" id="{66F1C247-CA8D-421D-A070-8A05FB6C1E05}"/>
                      </a:ext>
                    </a:extLst>
                  </p:cNvPr>
                  <p:cNvSpPr txBox="1"/>
                  <p:nvPr/>
                </p:nvSpPr>
                <p:spPr>
                  <a:xfrm>
                    <a:off x="7169448" y="3181797"/>
                    <a:ext cx="2953769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ko-KR" altLang="en-US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a아시아헤드1" panose="02020600000000000000" pitchFamily="18" charset="-127"/>
                        <a:ea typeface="a아시아헤드1" panose="02020600000000000000" pitchFamily="18" charset="-127"/>
                      </a:rPr>
                      <a:t>이 가수 너가 </a:t>
                    </a:r>
                    <a:r>
                      <a:rPr lang="ko-KR" altLang="en-US" dirty="0" err="1">
                        <a:solidFill>
                          <a:schemeClr val="accent2">
                            <a:lumMod val="50000"/>
                          </a:schemeClr>
                        </a:solidFill>
                        <a:latin typeface="a아시아헤드1" panose="02020600000000000000" pitchFamily="18" charset="-127"/>
                        <a:ea typeface="a아시아헤드1" panose="02020600000000000000" pitchFamily="18" charset="-127"/>
                      </a:rPr>
                      <a:t>좋아하잖아</a:t>
                    </a:r>
                    <a:r>
                      <a:rPr lang="en-US" altLang="ko-KR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a아시아헤드1" panose="02020600000000000000" pitchFamily="18" charset="-127"/>
                        <a:ea typeface="a아시아헤드1" panose="02020600000000000000" pitchFamily="18" charset="-127"/>
                      </a:rPr>
                      <a:t>!</a:t>
                    </a:r>
                  </a:p>
                </p:txBody>
              </p:sp>
              <p:sp>
                <p:nvSpPr>
                  <p:cNvPr id="90" name="TextBox 89">
                    <a:extLst>
                      <a:ext uri="{FF2B5EF4-FFF2-40B4-BE49-F238E27FC236}">
                        <a16:creationId xmlns:a16="http://schemas.microsoft.com/office/drawing/2014/main" id="{612CA8E4-178F-4949-9430-0C6452A38452}"/>
                      </a:ext>
                    </a:extLst>
                  </p:cNvPr>
                  <p:cNvSpPr txBox="1"/>
                  <p:nvPr/>
                </p:nvSpPr>
                <p:spPr>
                  <a:xfrm rot="1037064">
                    <a:off x="10303180" y="3840665"/>
                    <a:ext cx="1522189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ko-KR" altLang="en-US" dirty="0">
                        <a:solidFill>
                          <a:srgbClr val="02E835"/>
                        </a:solidFill>
                        <a:latin typeface="a아시아헤드1" panose="02020600000000000000" pitchFamily="18" charset="-127"/>
                        <a:ea typeface="a아시아헤드1" panose="02020600000000000000" pitchFamily="18" charset="-127"/>
                      </a:rPr>
                      <a:t>여기 어때</a:t>
                    </a:r>
                    <a:r>
                      <a:rPr lang="en-US" altLang="ko-KR" dirty="0">
                        <a:solidFill>
                          <a:srgbClr val="02E835"/>
                        </a:solidFill>
                        <a:latin typeface="a아시아헤드1" panose="02020600000000000000" pitchFamily="18" charset="-127"/>
                        <a:ea typeface="a아시아헤드1" panose="02020600000000000000" pitchFamily="18" charset="-127"/>
                      </a:rPr>
                      <a:t>?</a:t>
                    </a:r>
                  </a:p>
                </p:txBody>
              </p:sp>
              <p:sp>
                <p:nvSpPr>
                  <p:cNvPr id="91" name="TextBox 90">
                    <a:extLst>
                      <a:ext uri="{FF2B5EF4-FFF2-40B4-BE49-F238E27FC236}">
                        <a16:creationId xmlns:a16="http://schemas.microsoft.com/office/drawing/2014/main" id="{0F691374-D077-490C-A4D3-C700FB33594B}"/>
                      </a:ext>
                    </a:extLst>
                  </p:cNvPr>
                  <p:cNvSpPr txBox="1"/>
                  <p:nvPr/>
                </p:nvSpPr>
                <p:spPr>
                  <a:xfrm rot="527176">
                    <a:off x="8299703" y="5100796"/>
                    <a:ext cx="2158978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ko-KR" altLang="en-US" dirty="0">
                        <a:solidFill>
                          <a:schemeClr val="accent4"/>
                        </a:solidFill>
                        <a:latin typeface="a아시아헤드1" panose="02020600000000000000" pitchFamily="18" charset="-127"/>
                        <a:ea typeface="a아시아헤드1" panose="02020600000000000000" pitchFamily="18" charset="-127"/>
                      </a:rPr>
                      <a:t>저기도 괜찮던데</a:t>
                    </a:r>
                    <a:r>
                      <a:rPr lang="en-US" altLang="ko-KR" dirty="0">
                        <a:solidFill>
                          <a:schemeClr val="accent4"/>
                        </a:solidFill>
                        <a:latin typeface="a아시아헤드1" panose="02020600000000000000" pitchFamily="18" charset="-127"/>
                        <a:ea typeface="a아시아헤드1" panose="02020600000000000000" pitchFamily="18" charset="-127"/>
                      </a:rPr>
                      <a:t>?</a:t>
                    </a:r>
                  </a:p>
                </p:txBody>
              </p:sp>
              <p:sp>
                <p:nvSpPr>
                  <p:cNvPr id="92" name="TextBox 91">
                    <a:extLst>
                      <a:ext uri="{FF2B5EF4-FFF2-40B4-BE49-F238E27FC236}">
                        <a16:creationId xmlns:a16="http://schemas.microsoft.com/office/drawing/2014/main" id="{86CC2537-4718-447E-A800-2FA66F1D5A07}"/>
                      </a:ext>
                    </a:extLst>
                  </p:cNvPr>
                  <p:cNvSpPr txBox="1"/>
                  <p:nvPr/>
                </p:nvSpPr>
                <p:spPr>
                  <a:xfrm rot="840394">
                    <a:off x="9697877" y="3086201"/>
                    <a:ext cx="2027996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ko-KR" altLang="en-US" dirty="0">
                        <a:solidFill>
                          <a:schemeClr val="tx2"/>
                        </a:solidFill>
                        <a:latin typeface="a아시아헤드1" panose="02020600000000000000" pitchFamily="18" charset="-127"/>
                        <a:ea typeface="a아시아헤드1" panose="02020600000000000000" pitchFamily="18" charset="-127"/>
                      </a:rPr>
                      <a:t>이 제품 관심있지</a:t>
                    </a:r>
                    <a:r>
                      <a:rPr lang="en-US" altLang="ko-KR" dirty="0">
                        <a:solidFill>
                          <a:schemeClr val="tx2"/>
                        </a:solidFill>
                        <a:latin typeface="a아시아헤드1" panose="02020600000000000000" pitchFamily="18" charset="-127"/>
                        <a:ea typeface="a아시아헤드1" panose="02020600000000000000" pitchFamily="18" charset="-127"/>
                      </a:rPr>
                      <a:t>?</a:t>
                    </a:r>
                  </a:p>
                </p:txBody>
              </p:sp>
            </p:grpSp>
          </p:grpSp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5AEA29B9-CC1C-4CE6-B498-4978212DDCDD}"/>
                  </a:ext>
                </a:extLst>
              </p:cNvPr>
              <p:cNvSpPr txBox="1"/>
              <p:nvPr/>
            </p:nvSpPr>
            <p:spPr>
              <a:xfrm>
                <a:off x="5252700" y="1169178"/>
                <a:ext cx="739798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0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추천</a:t>
                </a:r>
                <a:r>
                  <a:rPr lang="en-US" altLang="ko-KR" sz="20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-</a:t>
                </a:r>
                <a:r>
                  <a:rPr lang="ko-KR" altLang="en-US" sz="20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알고리즘 </a:t>
                </a:r>
                <a:endParaRPr lang="en-US" altLang="ko-KR" sz="2000" dirty="0">
                  <a:latin typeface="a아시아헤드1" panose="02020600000000000000" pitchFamily="18" charset="-127"/>
                  <a:ea typeface="a아시아헤드1" panose="02020600000000000000" pitchFamily="18" charset="-127"/>
                </a:endParaRPr>
              </a:p>
            </p:txBody>
          </p:sp>
        </p:grp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53A7CBD7-451F-48A0-A7AD-C8B5334A70A4}"/>
                </a:ext>
              </a:extLst>
            </p:cNvPr>
            <p:cNvSpPr txBox="1"/>
            <p:nvPr/>
          </p:nvSpPr>
          <p:spPr>
            <a:xfrm rot="21296587">
              <a:off x="9401104" y="2929304"/>
              <a:ext cx="1997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00B0F0"/>
                  </a:solidFill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이 옷 </a:t>
              </a:r>
              <a:r>
                <a:rPr lang="ko-KR" altLang="en-US" dirty="0" err="1">
                  <a:solidFill>
                    <a:srgbClr val="00B0F0"/>
                  </a:solidFill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추천해줄게</a:t>
              </a:r>
              <a:endParaRPr lang="en-US" altLang="ko-KR" dirty="0">
                <a:solidFill>
                  <a:srgbClr val="00B0F0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endParaRP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ABAB5259-3350-46FD-AC4F-CF318A270BDE}"/>
                </a:ext>
              </a:extLst>
            </p:cNvPr>
            <p:cNvSpPr txBox="1"/>
            <p:nvPr/>
          </p:nvSpPr>
          <p:spPr>
            <a:xfrm rot="21078286">
              <a:off x="7838134" y="1637916"/>
              <a:ext cx="20279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tx2"/>
                  </a:solidFill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이 제품 관심있지</a:t>
              </a:r>
              <a:r>
                <a:rPr lang="en-US" altLang="ko-KR" dirty="0">
                  <a:solidFill>
                    <a:schemeClr val="tx2"/>
                  </a:solidFill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?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943CF18B-A7D2-43F7-AE98-8C0A6601B8A7}"/>
                </a:ext>
              </a:extLst>
            </p:cNvPr>
            <p:cNvSpPr txBox="1"/>
            <p:nvPr/>
          </p:nvSpPr>
          <p:spPr>
            <a:xfrm>
              <a:off x="9575464" y="2209447"/>
              <a:ext cx="1997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이 음식 맛있어 </a:t>
              </a:r>
              <a:r>
                <a:rPr lang="en-US" altLang="ko-KR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!</a:t>
              </a: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649CAF20-2F96-4EF8-8BAA-243B3AE8D018}"/>
                </a:ext>
              </a:extLst>
            </p:cNvPr>
            <p:cNvSpPr txBox="1"/>
            <p:nvPr/>
          </p:nvSpPr>
          <p:spPr>
            <a:xfrm rot="2241447">
              <a:off x="8145716" y="3406411"/>
              <a:ext cx="15221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이거 </a:t>
              </a:r>
              <a:r>
                <a:rPr lang="ko-KR" altLang="en-US" dirty="0" err="1">
                  <a:solidFill>
                    <a:srgbClr val="FF0000"/>
                  </a:solidFill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먹을래</a:t>
              </a:r>
              <a:r>
                <a:rPr lang="en-US" altLang="ko-KR" dirty="0">
                  <a:solidFill>
                    <a:srgbClr val="FF0000"/>
                  </a:solidFill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855967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A43F0CC-D348-4D44-8CFD-30F278693C2E}"/>
              </a:ext>
            </a:extLst>
          </p:cNvPr>
          <p:cNvSpPr/>
          <p:nvPr/>
        </p:nvSpPr>
        <p:spPr>
          <a:xfrm>
            <a:off x="0" y="0"/>
            <a:ext cx="12187712" cy="6858000"/>
          </a:xfrm>
          <a:prstGeom prst="rect">
            <a:avLst/>
          </a:prstGeom>
          <a:solidFill>
            <a:srgbClr val="C5E0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B01CE819-C8F0-48FA-8DD0-A429D18937DF}"/>
              </a:ext>
            </a:extLst>
          </p:cNvPr>
          <p:cNvCxnSpPr>
            <a:cxnSpLocks/>
            <a:stCxn id="6" idx="6"/>
            <a:endCxn id="93" idx="2"/>
          </p:cNvCxnSpPr>
          <p:nvPr/>
        </p:nvCxnSpPr>
        <p:spPr>
          <a:xfrm flipV="1">
            <a:off x="4691605" y="3131689"/>
            <a:ext cx="2211355" cy="14942"/>
          </a:xfrm>
          <a:prstGeom prst="straightConnector1">
            <a:avLst/>
          </a:prstGeom>
          <a:ln w="381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DCC2E1EB-71B6-4BDF-9E44-FC918E0992C1}"/>
              </a:ext>
            </a:extLst>
          </p:cNvPr>
          <p:cNvGrpSpPr/>
          <p:nvPr/>
        </p:nvGrpSpPr>
        <p:grpSpPr>
          <a:xfrm>
            <a:off x="-4586394" y="54988"/>
            <a:ext cx="10768603" cy="593342"/>
            <a:chOff x="-1505900" y="3628733"/>
            <a:chExt cx="10768603" cy="593342"/>
          </a:xfrm>
        </p:grpSpPr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9357BE86-161E-4D1D-A190-255F44F2C89D}"/>
                </a:ext>
              </a:extLst>
            </p:cNvPr>
            <p:cNvSpPr txBox="1"/>
            <p:nvPr/>
          </p:nvSpPr>
          <p:spPr>
            <a:xfrm>
              <a:off x="3084782" y="3637300"/>
              <a:ext cx="617792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>
                  <a:solidFill>
                    <a:schemeClr val="accent6">
                      <a:lumMod val="75000"/>
                    </a:schemeClr>
                  </a:solidFill>
                  <a:latin typeface="a장미다방" panose="02020600000000000000" pitchFamily="18" charset="-127"/>
                  <a:ea typeface="a장미다방" panose="02020600000000000000" pitchFamily="18" charset="-127"/>
                </a:rPr>
                <a:t>오늘</a:t>
              </a:r>
              <a:r>
                <a:rPr lang="ko-KR" altLang="en-US" sz="1600" b="1" dirty="0">
                  <a:solidFill>
                    <a:schemeClr val="bg1"/>
                  </a:solidFill>
                  <a:latin typeface="a장미다방" panose="02020600000000000000" pitchFamily="18" charset="-127"/>
                  <a:ea typeface="a장미다방" panose="02020600000000000000" pitchFamily="18" charset="-127"/>
                </a:rPr>
                <a:t> </a:t>
              </a:r>
              <a:r>
                <a:rPr lang="ko-KR" altLang="en-US" sz="1600" b="1" dirty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a장미다방" panose="02020600000000000000" pitchFamily="18" charset="-127"/>
                  <a:ea typeface="a장미다방" panose="02020600000000000000" pitchFamily="18" charset="-127"/>
                </a:rPr>
                <a:t>뭐</a:t>
              </a:r>
              <a:r>
                <a:rPr lang="ko-KR" altLang="en-US" sz="1600" b="1" dirty="0">
                  <a:solidFill>
                    <a:schemeClr val="bg1"/>
                  </a:solidFill>
                  <a:latin typeface="a장미다방" panose="02020600000000000000" pitchFamily="18" charset="-127"/>
                  <a:ea typeface="a장미다방" panose="02020600000000000000" pitchFamily="18" charset="-127"/>
                </a:rPr>
                <a:t> </a:t>
              </a:r>
              <a:r>
                <a:rPr lang="ko-KR" altLang="en-US" sz="1600" b="1" dirty="0">
                  <a:solidFill>
                    <a:schemeClr val="accent6">
                      <a:lumMod val="75000"/>
                    </a:schemeClr>
                  </a:solidFill>
                  <a:latin typeface="a장미다방" panose="02020600000000000000" pitchFamily="18" charset="-127"/>
                  <a:ea typeface="a장미다방" panose="02020600000000000000" pitchFamily="18" charset="-127"/>
                </a:rPr>
                <a:t>듣지</a:t>
              </a:r>
              <a:r>
                <a:rPr lang="en-US" altLang="ko-KR" sz="1600" b="1" dirty="0">
                  <a:solidFill>
                    <a:schemeClr val="accent6">
                      <a:lumMod val="75000"/>
                    </a:schemeClr>
                  </a:solidFill>
                  <a:latin typeface="a장미다방" panose="02020600000000000000" pitchFamily="18" charset="-127"/>
                  <a:ea typeface="a장미다방" panose="02020600000000000000" pitchFamily="18" charset="-127"/>
                </a:rPr>
                <a:t>?</a:t>
              </a:r>
              <a:endParaRPr lang="ko-KR" altLang="en-US" sz="1600" b="1" dirty="0">
                <a:solidFill>
                  <a:schemeClr val="accent6">
                    <a:lumMod val="75000"/>
                  </a:schemeClr>
                </a:solidFill>
                <a:latin typeface="a장미다방" panose="02020600000000000000" pitchFamily="18" charset="-127"/>
                <a:ea typeface="a장미다방" panose="02020600000000000000" pitchFamily="18" charset="-127"/>
              </a:endParaRPr>
            </a:p>
            <a:p>
              <a:endParaRPr lang="ko-KR" altLang="en-US" sz="1600" dirty="0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4328AA00-9226-454F-ADD9-7B667A3B11B4}"/>
                </a:ext>
              </a:extLst>
            </p:cNvPr>
            <p:cNvSpPr txBox="1"/>
            <p:nvPr/>
          </p:nvSpPr>
          <p:spPr>
            <a:xfrm>
              <a:off x="-1505900" y="3628733"/>
              <a:ext cx="10677455" cy="338554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srgbClr val="00B050"/>
                  </a:solidFill>
                  <a:latin typeface="a장미다방" panose="02020600000000000000" pitchFamily="18" charset="-127"/>
                  <a:ea typeface="a장미다방" panose="02020600000000000000" pitchFamily="18" charset="-127"/>
                </a:rPr>
                <a:t>오늘</a:t>
              </a:r>
              <a:r>
                <a:rPr lang="ko-KR" altLang="en-US" sz="1600" b="1" dirty="0">
                  <a:solidFill>
                    <a:schemeClr val="bg1"/>
                  </a:solidFill>
                  <a:latin typeface="a장미다방" panose="02020600000000000000" pitchFamily="18" charset="-127"/>
                  <a:ea typeface="a장미다방" panose="02020600000000000000" pitchFamily="18" charset="-127"/>
                </a:rPr>
                <a:t> </a:t>
              </a:r>
              <a:r>
                <a:rPr lang="ko-KR" altLang="en-US" sz="1600" b="1" dirty="0">
                  <a:solidFill>
                    <a:schemeClr val="accent6">
                      <a:lumMod val="75000"/>
                    </a:schemeClr>
                  </a:solidFill>
                  <a:latin typeface="a장미다방" panose="02020600000000000000" pitchFamily="18" charset="-127"/>
                  <a:ea typeface="a장미다방" panose="02020600000000000000" pitchFamily="18" charset="-127"/>
                </a:rPr>
                <a:t>뭐</a:t>
              </a:r>
              <a:r>
                <a:rPr lang="ko-KR" altLang="en-US" sz="1600" b="1" dirty="0">
                  <a:solidFill>
                    <a:schemeClr val="bg1"/>
                  </a:solidFill>
                  <a:latin typeface="a장미다방" panose="02020600000000000000" pitchFamily="18" charset="-127"/>
                  <a:ea typeface="a장미다방" panose="02020600000000000000" pitchFamily="18" charset="-127"/>
                </a:rPr>
                <a:t> </a:t>
              </a:r>
              <a:r>
                <a:rPr lang="ko-KR" altLang="en-US" sz="1600" b="1" dirty="0">
                  <a:solidFill>
                    <a:srgbClr val="00B050"/>
                  </a:solidFill>
                  <a:latin typeface="a장미다방" panose="02020600000000000000" pitchFamily="18" charset="-127"/>
                  <a:ea typeface="a장미다방" panose="02020600000000000000" pitchFamily="18" charset="-127"/>
                </a:rPr>
                <a:t>듣지</a:t>
              </a:r>
              <a:r>
                <a:rPr lang="en-US" altLang="ko-KR" sz="1600" b="1" dirty="0">
                  <a:solidFill>
                    <a:srgbClr val="00B050"/>
                  </a:solidFill>
                  <a:latin typeface="a장미다방" panose="02020600000000000000" pitchFamily="18" charset="-127"/>
                  <a:ea typeface="a장미다방" panose="02020600000000000000" pitchFamily="18" charset="-127"/>
                </a:rPr>
                <a:t>?</a:t>
              </a:r>
              <a:endParaRPr lang="ko-KR" altLang="en-US" sz="1600" b="1" dirty="0">
                <a:solidFill>
                  <a:srgbClr val="00B050"/>
                </a:solidFill>
                <a:latin typeface="a장미다방" panose="02020600000000000000" pitchFamily="18" charset="-127"/>
                <a:ea typeface="a장미다방" panose="02020600000000000000" pitchFamily="18" charset="-127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0982A4F7-26FF-4F21-8F2C-43E179580072}"/>
              </a:ext>
            </a:extLst>
          </p:cNvPr>
          <p:cNvGrpSpPr/>
          <p:nvPr/>
        </p:nvGrpSpPr>
        <p:grpSpPr>
          <a:xfrm>
            <a:off x="-123700" y="448530"/>
            <a:ext cx="2513625" cy="347121"/>
            <a:chOff x="-204723" y="448530"/>
            <a:chExt cx="2513625" cy="347121"/>
          </a:xfrm>
        </p:grpSpPr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01A11898-67B0-49EC-901F-59FAFE1719F7}"/>
                </a:ext>
              </a:extLst>
            </p:cNvPr>
            <p:cNvSpPr/>
            <p:nvPr/>
          </p:nvSpPr>
          <p:spPr>
            <a:xfrm>
              <a:off x="0" y="457097"/>
              <a:ext cx="2106592" cy="33855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sx="102000" sy="102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0CCB1FC-5AFF-4DE8-B269-685CC05E97EE}"/>
                </a:ext>
              </a:extLst>
            </p:cNvPr>
            <p:cNvSpPr txBox="1"/>
            <p:nvPr/>
          </p:nvSpPr>
          <p:spPr>
            <a:xfrm>
              <a:off x="-204723" y="448530"/>
              <a:ext cx="2513625" cy="338554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accent6">
                      <a:lumMod val="50000"/>
                    </a:schemeClr>
                  </a:solidFill>
                  <a:latin typeface="a아시아헤드2" panose="02020600000000000000" pitchFamily="18" charset="-127"/>
                  <a:ea typeface="a아시아헤드2" panose="02020600000000000000" pitchFamily="18" charset="-127"/>
                </a:rPr>
                <a:t>Playlist - </a:t>
              </a:r>
              <a:r>
                <a:rPr lang="ko-KR" altLang="en-US" sz="1600" dirty="0">
                  <a:solidFill>
                    <a:schemeClr val="accent6">
                      <a:lumMod val="50000"/>
                    </a:schemeClr>
                  </a:solidFill>
                  <a:latin typeface="a아시아헤드2" panose="02020600000000000000" pitchFamily="18" charset="-127"/>
                  <a:ea typeface="a아시아헤드2" panose="02020600000000000000" pitchFamily="18" charset="-127"/>
                </a:rPr>
                <a:t>프로젝트 개요</a:t>
              </a:r>
              <a:endParaRPr lang="en-US" altLang="ko-KR" sz="1600" dirty="0">
                <a:solidFill>
                  <a:schemeClr val="accent6">
                    <a:lumMod val="50000"/>
                  </a:schemeClr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A22C98E9-EFBA-412F-8408-065FB5811C6C}"/>
              </a:ext>
            </a:extLst>
          </p:cNvPr>
          <p:cNvGrpSpPr/>
          <p:nvPr/>
        </p:nvGrpSpPr>
        <p:grpSpPr>
          <a:xfrm>
            <a:off x="532436" y="1194539"/>
            <a:ext cx="4159169" cy="3904183"/>
            <a:chOff x="4016416" y="1631126"/>
            <a:chExt cx="4159169" cy="3904183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F625A57C-511B-4983-A58C-BF435161A8D0}"/>
                </a:ext>
              </a:extLst>
            </p:cNvPr>
            <p:cNvGrpSpPr/>
            <p:nvPr/>
          </p:nvGrpSpPr>
          <p:grpSpPr>
            <a:xfrm>
              <a:off x="4016416" y="1631126"/>
              <a:ext cx="4159169" cy="3904183"/>
              <a:chOff x="3688466" y="1660839"/>
              <a:chExt cx="4815068" cy="4757195"/>
            </a:xfrm>
          </p:grpSpPr>
          <p:sp>
            <p:nvSpPr>
              <p:cNvPr id="6" name="타원 5">
                <a:extLst>
                  <a:ext uri="{FF2B5EF4-FFF2-40B4-BE49-F238E27FC236}">
                    <a16:creationId xmlns:a16="http://schemas.microsoft.com/office/drawing/2014/main" id="{D33AF170-4D41-4014-AF6A-2A4C841B8414}"/>
                  </a:ext>
                </a:extLst>
              </p:cNvPr>
              <p:cNvSpPr/>
              <p:nvPr/>
            </p:nvSpPr>
            <p:spPr>
              <a:xfrm>
                <a:off x="3688466" y="1660839"/>
                <a:ext cx="4815068" cy="475719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sx="102000" sy="102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78" name="Picture 30" descr="Lemonadeserenade #1 이미지, 사진, 상업적 이미지사이트 - 123RF">
                <a:extLst>
                  <a:ext uri="{FF2B5EF4-FFF2-40B4-BE49-F238E27FC236}">
                    <a16:creationId xmlns:a16="http://schemas.microsoft.com/office/drawing/2014/main" id="{18EF1377-8DF4-4318-B0EE-E0278E6E0B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74799" y="2513851"/>
                <a:ext cx="2432519" cy="309218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F331909-AC39-4BD3-BFDA-15EC23451A79}"/>
                </a:ext>
              </a:extLst>
            </p:cNvPr>
            <p:cNvSpPr txBox="1"/>
            <p:nvPr/>
          </p:nvSpPr>
          <p:spPr>
            <a:xfrm rot="18373726">
              <a:off x="3481289" y="3144478"/>
              <a:ext cx="255800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오늘 뭐 먹지</a:t>
              </a:r>
              <a:r>
                <a:rPr lang="en-US" altLang="ko-KR" sz="1600" dirty="0"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??</a:t>
              </a:r>
              <a:endParaRPr lang="ko-KR" altLang="en-US" sz="1600" dirty="0">
                <a:latin typeface="a아시아헤드1" panose="02020600000000000000" pitchFamily="18" charset="-127"/>
                <a:ea typeface="a아시아헤드1" panose="02020600000000000000" pitchFamily="18" charset="-127"/>
              </a:endParaRP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6677711F-D3E9-480B-8B21-D37CBADD1526}"/>
                </a:ext>
              </a:extLst>
            </p:cNvPr>
            <p:cNvSpPr txBox="1"/>
            <p:nvPr/>
          </p:nvSpPr>
          <p:spPr>
            <a:xfrm rot="3248148">
              <a:off x="6097389" y="3144478"/>
              <a:ext cx="255800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오늘 뭐 입지</a:t>
              </a:r>
              <a:r>
                <a:rPr lang="en-US" altLang="ko-KR" sz="1600" dirty="0"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?</a:t>
              </a:r>
              <a:endParaRPr lang="ko-KR" altLang="en-US" sz="1600" dirty="0">
                <a:latin typeface="a아시아헤드1" panose="02020600000000000000" pitchFamily="18" charset="-127"/>
                <a:ea typeface="a아시아헤드1" panose="02020600000000000000" pitchFamily="18" charset="-127"/>
              </a:endParaRP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ECA57FE1-6388-4F4F-B27E-E7773E3CF10F}"/>
                </a:ext>
              </a:extLst>
            </p:cNvPr>
            <p:cNvSpPr txBox="1"/>
            <p:nvPr/>
          </p:nvSpPr>
          <p:spPr>
            <a:xfrm>
              <a:off x="4816997" y="2175297"/>
              <a:ext cx="255800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오늘 뭐 듣지</a:t>
              </a:r>
              <a:r>
                <a:rPr lang="en-US" altLang="ko-KR" sz="1600" dirty="0"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??</a:t>
              </a:r>
              <a:endParaRPr lang="ko-KR" altLang="en-US" sz="1600" dirty="0">
                <a:latin typeface="a아시아헤드1" panose="02020600000000000000" pitchFamily="18" charset="-127"/>
                <a:ea typeface="a아시아헤드1" panose="02020600000000000000" pitchFamily="18" charset="-127"/>
              </a:endParaRPr>
            </a:p>
          </p:txBody>
        </p:sp>
      </p:grpSp>
      <p:sp>
        <p:nvSpPr>
          <p:cNvPr id="79" name="TextBox 78">
            <a:extLst>
              <a:ext uri="{FF2B5EF4-FFF2-40B4-BE49-F238E27FC236}">
                <a16:creationId xmlns:a16="http://schemas.microsoft.com/office/drawing/2014/main" id="{384456F8-9D0B-4CDD-9872-8C6BBB8B29BB}"/>
              </a:ext>
            </a:extLst>
          </p:cNvPr>
          <p:cNvSpPr txBox="1"/>
          <p:nvPr/>
        </p:nvSpPr>
        <p:spPr>
          <a:xfrm>
            <a:off x="-1091911" y="943194"/>
            <a:ext cx="73979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인류 최대 고민 </a:t>
            </a:r>
            <a:r>
              <a:rPr lang="en-US" altLang="ko-KR" sz="20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TOP 3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B0F474E-B176-4C69-890C-A75926C23FBF}"/>
              </a:ext>
            </a:extLst>
          </p:cNvPr>
          <p:cNvSpPr txBox="1"/>
          <p:nvPr/>
        </p:nvSpPr>
        <p:spPr>
          <a:xfrm>
            <a:off x="580664" y="5542269"/>
            <a:ext cx="11030673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고객 맞춤형 서비스에 소비가 집중되면서 추천 알고리즘 기술이 많이 발달됨에 따라</a:t>
            </a:r>
            <a:endParaRPr lang="en-US" altLang="ko-KR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pPr algn="ctr"/>
            <a:r>
              <a:rPr lang="ko-KR" altLang="en-US" b="1" dirty="0">
                <a:solidFill>
                  <a:schemeClr val="bg1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음악 소비도 다른 분야처럼 특정 유행보다 개인 취향이 더욱 중요해질 것</a:t>
            </a:r>
          </a:p>
        </p:txBody>
      </p:sp>
      <p:grpSp>
        <p:nvGrpSpPr>
          <p:cNvPr id="103" name="그룹 102">
            <a:extLst>
              <a:ext uri="{FF2B5EF4-FFF2-40B4-BE49-F238E27FC236}">
                <a16:creationId xmlns:a16="http://schemas.microsoft.com/office/drawing/2014/main" id="{EE36510F-B5FB-45A2-BD4B-EE3707BA59EB}"/>
              </a:ext>
            </a:extLst>
          </p:cNvPr>
          <p:cNvGrpSpPr/>
          <p:nvPr/>
        </p:nvGrpSpPr>
        <p:grpSpPr>
          <a:xfrm>
            <a:off x="5563908" y="795651"/>
            <a:ext cx="7397981" cy="4456050"/>
            <a:chOff x="5763975" y="90339"/>
            <a:chExt cx="7397981" cy="4456050"/>
          </a:xfrm>
        </p:grpSpPr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88F38E1C-6DC2-4B11-A649-826E9CC3553A}"/>
                </a:ext>
              </a:extLst>
            </p:cNvPr>
            <p:cNvGrpSpPr/>
            <p:nvPr/>
          </p:nvGrpSpPr>
          <p:grpSpPr>
            <a:xfrm>
              <a:off x="5763975" y="90339"/>
              <a:ext cx="7397981" cy="4456050"/>
              <a:chOff x="5252700" y="1169178"/>
              <a:chExt cx="7397981" cy="4456050"/>
            </a:xfrm>
          </p:grpSpPr>
          <p:grpSp>
            <p:nvGrpSpPr>
              <p:cNvPr id="28" name="그룹 27">
                <a:extLst>
                  <a:ext uri="{FF2B5EF4-FFF2-40B4-BE49-F238E27FC236}">
                    <a16:creationId xmlns:a16="http://schemas.microsoft.com/office/drawing/2014/main" id="{4392CC8C-AA41-4248-AAE8-0B4B74307623}"/>
                  </a:ext>
                </a:extLst>
              </p:cNvPr>
              <p:cNvGrpSpPr/>
              <p:nvPr/>
            </p:nvGrpSpPr>
            <p:grpSpPr>
              <a:xfrm>
                <a:off x="6591752" y="1385203"/>
                <a:ext cx="4780852" cy="4240025"/>
                <a:chOff x="6591752" y="1385203"/>
                <a:chExt cx="4780852" cy="4240025"/>
              </a:xfrm>
            </p:grpSpPr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117D951B-93B6-4A7F-8FC6-6D3B240EAF21}"/>
                    </a:ext>
                  </a:extLst>
                </p:cNvPr>
                <p:cNvSpPr/>
                <p:nvPr/>
              </p:nvSpPr>
              <p:spPr>
                <a:xfrm>
                  <a:off x="6591752" y="1385203"/>
                  <a:ext cx="4750223" cy="4240025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sx="102000" sy="102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24" name="그룹 23">
                  <a:extLst>
                    <a:ext uri="{FF2B5EF4-FFF2-40B4-BE49-F238E27FC236}">
                      <a16:creationId xmlns:a16="http://schemas.microsoft.com/office/drawing/2014/main" id="{6A38CDEA-EF5F-42CD-940F-5C653A7065A6}"/>
                    </a:ext>
                  </a:extLst>
                </p:cNvPr>
                <p:cNvGrpSpPr/>
                <p:nvPr/>
              </p:nvGrpSpPr>
              <p:grpSpPr>
                <a:xfrm>
                  <a:off x="6716683" y="2010575"/>
                  <a:ext cx="4655921" cy="3441684"/>
                  <a:chOff x="7169448" y="2028444"/>
                  <a:chExt cx="4655921" cy="3441684"/>
                </a:xfrm>
              </p:grpSpPr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41A2FC8E-5222-4AC5-92E7-DA5B3E6007E7}"/>
                      </a:ext>
                    </a:extLst>
                  </p:cNvPr>
                  <p:cNvSpPr txBox="1"/>
                  <p:nvPr/>
                </p:nvSpPr>
                <p:spPr>
                  <a:xfrm rot="1181707">
                    <a:off x="7729943" y="2347681"/>
                    <a:ext cx="1522189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ko-KR" altLang="en-US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a아시아헤드1" panose="02020600000000000000" pitchFamily="18" charset="-127"/>
                        <a:ea typeface="a아시아헤드1" panose="02020600000000000000" pitchFamily="18" charset="-127"/>
                      </a:rPr>
                      <a:t>이거 들어봐</a:t>
                    </a:r>
                    <a:endParaRPr lang="en-US" altLang="ko-KR" dirty="0">
                      <a:solidFill>
                        <a:schemeClr val="accent6">
                          <a:lumMod val="75000"/>
                        </a:schemeClr>
                      </a:solidFill>
                      <a:latin typeface="a아시아헤드1" panose="02020600000000000000" pitchFamily="18" charset="-127"/>
                      <a:ea typeface="a아시아헤드1" panose="02020600000000000000" pitchFamily="18" charset="-127"/>
                    </a:endParaRPr>
                  </a:p>
                </p:txBody>
              </p:sp>
              <p:sp>
                <p:nvSpPr>
                  <p:cNvPr id="83" name="TextBox 82">
                    <a:extLst>
                      <a:ext uri="{FF2B5EF4-FFF2-40B4-BE49-F238E27FC236}">
                        <a16:creationId xmlns:a16="http://schemas.microsoft.com/office/drawing/2014/main" id="{F18D6218-B8D8-4C41-886F-7CAD3446BC86}"/>
                      </a:ext>
                    </a:extLst>
                  </p:cNvPr>
                  <p:cNvSpPr txBox="1"/>
                  <p:nvPr/>
                </p:nvSpPr>
                <p:spPr>
                  <a:xfrm rot="19086826">
                    <a:off x="8675688" y="3780714"/>
                    <a:ext cx="1522189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ko-KR" altLang="en-US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a아시아헤드1" panose="02020600000000000000" pitchFamily="18" charset="-127"/>
                        <a:ea typeface="a아시아헤드1" panose="02020600000000000000" pitchFamily="18" charset="-127"/>
                      </a:rPr>
                      <a:t>이 제품 어때</a:t>
                    </a:r>
                    <a:r>
                      <a:rPr lang="en-US" altLang="ko-KR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a아시아헤드1" panose="02020600000000000000" pitchFamily="18" charset="-127"/>
                        <a:ea typeface="a아시아헤드1" panose="02020600000000000000" pitchFamily="18" charset="-127"/>
                      </a:rPr>
                      <a:t>?</a:t>
                    </a:r>
                  </a:p>
                </p:txBody>
              </p:sp>
              <p:sp>
                <p:nvSpPr>
                  <p:cNvPr id="84" name="TextBox 83">
                    <a:extLst>
                      <a:ext uri="{FF2B5EF4-FFF2-40B4-BE49-F238E27FC236}">
                        <a16:creationId xmlns:a16="http://schemas.microsoft.com/office/drawing/2014/main" id="{F4664CCA-E8F0-450C-BA7E-DF7468BA89D4}"/>
                      </a:ext>
                    </a:extLst>
                  </p:cNvPr>
                  <p:cNvSpPr txBox="1"/>
                  <p:nvPr/>
                </p:nvSpPr>
                <p:spPr>
                  <a:xfrm>
                    <a:off x="9946055" y="4568741"/>
                    <a:ext cx="1522189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ko-KR" altLang="en-US" dirty="0">
                        <a:solidFill>
                          <a:srgbClr val="FF0000"/>
                        </a:solidFill>
                        <a:latin typeface="a아시아헤드1" panose="02020600000000000000" pitchFamily="18" charset="-127"/>
                        <a:ea typeface="a아시아헤드1" panose="02020600000000000000" pitchFamily="18" charset="-127"/>
                      </a:rPr>
                      <a:t>이거 </a:t>
                    </a:r>
                    <a:r>
                      <a:rPr lang="ko-KR" altLang="en-US" dirty="0" err="1">
                        <a:solidFill>
                          <a:srgbClr val="FF0000"/>
                        </a:solidFill>
                        <a:latin typeface="a아시아헤드1" panose="02020600000000000000" pitchFamily="18" charset="-127"/>
                        <a:ea typeface="a아시아헤드1" panose="02020600000000000000" pitchFamily="18" charset="-127"/>
                      </a:rPr>
                      <a:t>먹을래</a:t>
                    </a:r>
                    <a:r>
                      <a:rPr lang="en-US" altLang="ko-KR" dirty="0">
                        <a:solidFill>
                          <a:srgbClr val="FF0000"/>
                        </a:solidFill>
                        <a:latin typeface="a아시아헤드1" panose="02020600000000000000" pitchFamily="18" charset="-127"/>
                        <a:ea typeface="a아시아헤드1" panose="02020600000000000000" pitchFamily="18" charset="-127"/>
                      </a:rPr>
                      <a:t>?</a:t>
                    </a:r>
                  </a:p>
                </p:txBody>
              </p:sp>
              <p:sp>
                <p:nvSpPr>
                  <p:cNvPr id="85" name="TextBox 84">
                    <a:extLst>
                      <a:ext uri="{FF2B5EF4-FFF2-40B4-BE49-F238E27FC236}">
                        <a16:creationId xmlns:a16="http://schemas.microsoft.com/office/drawing/2014/main" id="{89CDC34C-A206-4ADB-84A1-7DEEE11CAF24}"/>
                      </a:ext>
                    </a:extLst>
                  </p:cNvPr>
                  <p:cNvSpPr txBox="1"/>
                  <p:nvPr/>
                </p:nvSpPr>
                <p:spPr>
                  <a:xfrm rot="20857606">
                    <a:off x="9666454" y="2289316"/>
                    <a:ext cx="1997845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ko-KR" altLang="en-US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a아시아헤드1" panose="02020600000000000000" pitchFamily="18" charset="-127"/>
                        <a:ea typeface="a아시아헤드1" panose="02020600000000000000" pitchFamily="18" charset="-127"/>
                      </a:rPr>
                      <a:t>이 노래 좋던데</a:t>
                    </a:r>
                    <a:r>
                      <a:rPr lang="en-US" altLang="ko-KR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a아시아헤드1" panose="02020600000000000000" pitchFamily="18" charset="-127"/>
                        <a:ea typeface="a아시아헤드1" panose="02020600000000000000" pitchFamily="18" charset="-127"/>
                      </a:rPr>
                      <a:t>?</a:t>
                    </a:r>
                  </a:p>
                </p:txBody>
              </p:sp>
              <p:sp>
                <p:nvSpPr>
                  <p:cNvPr id="86" name="TextBox 85">
                    <a:extLst>
                      <a:ext uri="{FF2B5EF4-FFF2-40B4-BE49-F238E27FC236}">
                        <a16:creationId xmlns:a16="http://schemas.microsoft.com/office/drawing/2014/main" id="{6674474D-F2FF-4D41-BEF8-BF4AA48F10E9}"/>
                      </a:ext>
                    </a:extLst>
                  </p:cNvPr>
                  <p:cNvSpPr txBox="1"/>
                  <p:nvPr/>
                </p:nvSpPr>
                <p:spPr>
                  <a:xfrm rot="21296587">
                    <a:off x="8323495" y="2028444"/>
                    <a:ext cx="1997845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ko-KR" altLang="en-US" dirty="0">
                        <a:solidFill>
                          <a:srgbClr val="00B0F0"/>
                        </a:solidFill>
                        <a:latin typeface="a아시아헤드1" panose="02020600000000000000" pitchFamily="18" charset="-127"/>
                        <a:ea typeface="a아시아헤드1" panose="02020600000000000000" pitchFamily="18" charset="-127"/>
                      </a:rPr>
                      <a:t>이 옷 </a:t>
                    </a:r>
                    <a:r>
                      <a:rPr lang="ko-KR" altLang="en-US" dirty="0" err="1">
                        <a:solidFill>
                          <a:srgbClr val="00B0F0"/>
                        </a:solidFill>
                        <a:latin typeface="a아시아헤드1" panose="02020600000000000000" pitchFamily="18" charset="-127"/>
                        <a:ea typeface="a아시아헤드1" panose="02020600000000000000" pitchFamily="18" charset="-127"/>
                      </a:rPr>
                      <a:t>추천해줄게</a:t>
                    </a:r>
                    <a:endParaRPr lang="en-US" altLang="ko-KR" dirty="0">
                      <a:solidFill>
                        <a:srgbClr val="00B0F0"/>
                      </a:solidFill>
                      <a:latin typeface="a아시아헤드1" panose="02020600000000000000" pitchFamily="18" charset="-127"/>
                      <a:ea typeface="a아시아헤드1" panose="02020600000000000000" pitchFamily="18" charset="-127"/>
                    </a:endParaRPr>
                  </a:p>
                </p:txBody>
              </p:sp>
              <p:sp>
                <p:nvSpPr>
                  <p:cNvPr id="87" name="TextBox 86">
                    <a:extLst>
                      <a:ext uri="{FF2B5EF4-FFF2-40B4-BE49-F238E27FC236}">
                        <a16:creationId xmlns:a16="http://schemas.microsoft.com/office/drawing/2014/main" id="{087231E2-FFD5-4CDC-9B1B-AC88C7C2F87B}"/>
                      </a:ext>
                    </a:extLst>
                  </p:cNvPr>
                  <p:cNvSpPr txBox="1"/>
                  <p:nvPr/>
                </p:nvSpPr>
                <p:spPr>
                  <a:xfrm>
                    <a:off x="7404229" y="3808249"/>
                    <a:ext cx="1997845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ko-KR" altLang="en-US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a아시아헤드1" panose="02020600000000000000" pitchFamily="18" charset="-127"/>
                        <a:ea typeface="a아시아헤드1" panose="02020600000000000000" pitchFamily="18" charset="-127"/>
                      </a:rPr>
                      <a:t>이 음식 맛있어 </a:t>
                    </a:r>
                    <a:r>
                      <a:rPr lang="en-US" altLang="ko-KR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a아시아헤드1" panose="02020600000000000000" pitchFamily="18" charset="-127"/>
                        <a:ea typeface="a아시아헤드1" panose="02020600000000000000" pitchFamily="18" charset="-127"/>
                      </a:rPr>
                      <a:t>!</a:t>
                    </a:r>
                  </a:p>
                </p:txBody>
              </p:sp>
              <p:sp>
                <p:nvSpPr>
                  <p:cNvPr id="89" name="TextBox 88">
                    <a:extLst>
                      <a:ext uri="{FF2B5EF4-FFF2-40B4-BE49-F238E27FC236}">
                        <a16:creationId xmlns:a16="http://schemas.microsoft.com/office/drawing/2014/main" id="{66F1C247-CA8D-421D-A070-8A05FB6C1E05}"/>
                      </a:ext>
                    </a:extLst>
                  </p:cNvPr>
                  <p:cNvSpPr txBox="1"/>
                  <p:nvPr/>
                </p:nvSpPr>
                <p:spPr>
                  <a:xfrm>
                    <a:off x="7169448" y="3181797"/>
                    <a:ext cx="2953769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ko-KR" altLang="en-US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a아시아헤드1" panose="02020600000000000000" pitchFamily="18" charset="-127"/>
                        <a:ea typeface="a아시아헤드1" panose="02020600000000000000" pitchFamily="18" charset="-127"/>
                      </a:rPr>
                      <a:t>이 가수 너가 </a:t>
                    </a:r>
                    <a:r>
                      <a:rPr lang="ko-KR" altLang="en-US" dirty="0" err="1">
                        <a:solidFill>
                          <a:schemeClr val="accent2">
                            <a:lumMod val="50000"/>
                          </a:schemeClr>
                        </a:solidFill>
                        <a:latin typeface="a아시아헤드1" panose="02020600000000000000" pitchFamily="18" charset="-127"/>
                        <a:ea typeface="a아시아헤드1" panose="02020600000000000000" pitchFamily="18" charset="-127"/>
                      </a:rPr>
                      <a:t>좋아하잖아</a:t>
                    </a:r>
                    <a:r>
                      <a:rPr lang="en-US" altLang="ko-KR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a아시아헤드1" panose="02020600000000000000" pitchFamily="18" charset="-127"/>
                        <a:ea typeface="a아시아헤드1" panose="02020600000000000000" pitchFamily="18" charset="-127"/>
                      </a:rPr>
                      <a:t>!</a:t>
                    </a:r>
                  </a:p>
                </p:txBody>
              </p:sp>
              <p:sp>
                <p:nvSpPr>
                  <p:cNvPr id="90" name="TextBox 89">
                    <a:extLst>
                      <a:ext uri="{FF2B5EF4-FFF2-40B4-BE49-F238E27FC236}">
                        <a16:creationId xmlns:a16="http://schemas.microsoft.com/office/drawing/2014/main" id="{612CA8E4-178F-4949-9430-0C6452A38452}"/>
                      </a:ext>
                    </a:extLst>
                  </p:cNvPr>
                  <p:cNvSpPr txBox="1"/>
                  <p:nvPr/>
                </p:nvSpPr>
                <p:spPr>
                  <a:xfrm rot="1037064">
                    <a:off x="10303180" y="3840665"/>
                    <a:ext cx="1522189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ko-KR" altLang="en-US" dirty="0">
                        <a:solidFill>
                          <a:srgbClr val="02E835"/>
                        </a:solidFill>
                        <a:latin typeface="a아시아헤드1" panose="02020600000000000000" pitchFamily="18" charset="-127"/>
                        <a:ea typeface="a아시아헤드1" panose="02020600000000000000" pitchFamily="18" charset="-127"/>
                      </a:rPr>
                      <a:t>여기 어때</a:t>
                    </a:r>
                    <a:r>
                      <a:rPr lang="en-US" altLang="ko-KR" dirty="0">
                        <a:solidFill>
                          <a:srgbClr val="02E835"/>
                        </a:solidFill>
                        <a:latin typeface="a아시아헤드1" panose="02020600000000000000" pitchFamily="18" charset="-127"/>
                        <a:ea typeface="a아시아헤드1" panose="02020600000000000000" pitchFamily="18" charset="-127"/>
                      </a:rPr>
                      <a:t>?</a:t>
                    </a:r>
                  </a:p>
                </p:txBody>
              </p:sp>
              <p:sp>
                <p:nvSpPr>
                  <p:cNvPr id="91" name="TextBox 90">
                    <a:extLst>
                      <a:ext uri="{FF2B5EF4-FFF2-40B4-BE49-F238E27FC236}">
                        <a16:creationId xmlns:a16="http://schemas.microsoft.com/office/drawing/2014/main" id="{0F691374-D077-490C-A4D3-C700FB33594B}"/>
                      </a:ext>
                    </a:extLst>
                  </p:cNvPr>
                  <p:cNvSpPr txBox="1"/>
                  <p:nvPr/>
                </p:nvSpPr>
                <p:spPr>
                  <a:xfrm rot="527176">
                    <a:off x="8299703" y="5100796"/>
                    <a:ext cx="2158978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ko-KR" altLang="en-US" dirty="0">
                        <a:solidFill>
                          <a:schemeClr val="accent4"/>
                        </a:solidFill>
                        <a:latin typeface="a아시아헤드1" panose="02020600000000000000" pitchFamily="18" charset="-127"/>
                        <a:ea typeface="a아시아헤드1" panose="02020600000000000000" pitchFamily="18" charset="-127"/>
                      </a:rPr>
                      <a:t>저기도 괜찮던데</a:t>
                    </a:r>
                    <a:r>
                      <a:rPr lang="en-US" altLang="ko-KR" dirty="0">
                        <a:solidFill>
                          <a:schemeClr val="accent4"/>
                        </a:solidFill>
                        <a:latin typeface="a아시아헤드1" panose="02020600000000000000" pitchFamily="18" charset="-127"/>
                        <a:ea typeface="a아시아헤드1" panose="02020600000000000000" pitchFamily="18" charset="-127"/>
                      </a:rPr>
                      <a:t>?</a:t>
                    </a:r>
                  </a:p>
                </p:txBody>
              </p:sp>
              <p:sp>
                <p:nvSpPr>
                  <p:cNvPr id="92" name="TextBox 91">
                    <a:extLst>
                      <a:ext uri="{FF2B5EF4-FFF2-40B4-BE49-F238E27FC236}">
                        <a16:creationId xmlns:a16="http://schemas.microsoft.com/office/drawing/2014/main" id="{86CC2537-4718-447E-A800-2FA66F1D5A07}"/>
                      </a:ext>
                    </a:extLst>
                  </p:cNvPr>
                  <p:cNvSpPr txBox="1"/>
                  <p:nvPr/>
                </p:nvSpPr>
                <p:spPr>
                  <a:xfrm rot="840394">
                    <a:off x="9697877" y="3086201"/>
                    <a:ext cx="2027996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ko-KR" altLang="en-US" dirty="0">
                        <a:solidFill>
                          <a:schemeClr val="tx2"/>
                        </a:solidFill>
                        <a:latin typeface="a아시아헤드1" panose="02020600000000000000" pitchFamily="18" charset="-127"/>
                        <a:ea typeface="a아시아헤드1" panose="02020600000000000000" pitchFamily="18" charset="-127"/>
                      </a:rPr>
                      <a:t>이 제품 관심있지</a:t>
                    </a:r>
                    <a:r>
                      <a:rPr lang="en-US" altLang="ko-KR" dirty="0">
                        <a:solidFill>
                          <a:schemeClr val="tx2"/>
                        </a:solidFill>
                        <a:latin typeface="a아시아헤드1" panose="02020600000000000000" pitchFamily="18" charset="-127"/>
                        <a:ea typeface="a아시아헤드1" panose="02020600000000000000" pitchFamily="18" charset="-127"/>
                      </a:rPr>
                      <a:t>?</a:t>
                    </a:r>
                  </a:p>
                </p:txBody>
              </p:sp>
            </p:grpSp>
          </p:grpSp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5AEA29B9-CC1C-4CE6-B498-4978212DDCDD}"/>
                  </a:ext>
                </a:extLst>
              </p:cNvPr>
              <p:cNvSpPr txBox="1"/>
              <p:nvPr/>
            </p:nvSpPr>
            <p:spPr>
              <a:xfrm>
                <a:off x="5252700" y="1169178"/>
                <a:ext cx="739798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0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추천</a:t>
                </a:r>
                <a:r>
                  <a:rPr lang="en-US" altLang="ko-KR" sz="20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-</a:t>
                </a:r>
                <a:r>
                  <a:rPr lang="ko-KR" altLang="en-US" sz="20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알고리즘 </a:t>
                </a:r>
                <a:endParaRPr lang="en-US" altLang="ko-KR" sz="2000" dirty="0">
                  <a:latin typeface="a아시아헤드1" panose="02020600000000000000" pitchFamily="18" charset="-127"/>
                  <a:ea typeface="a아시아헤드1" panose="02020600000000000000" pitchFamily="18" charset="-127"/>
                </a:endParaRPr>
              </a:p>
            </p:txBody>
          </p:sp>
        </p:grp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53A7CBD7-451F-48A0-A7AD-C8B5334A70A4}"/>
                </a:ext>
              </a:extLst>
            </p:cNvPr>
            <p:cNvSpPr txBox="1"/>
            <p:nvPr/>
          </p:nvSpPr>
          <p:spPr>
            <a:xfrm rot="21296587">
              <a:off x="9401104" y="2929304"/>
              <a:ext cx="1997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00B0F0"/>
                  </a:solidFill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이 옷 </a:t>
              </a:r>
              <a:r>
                <a:rPr lang="ko-KR" altLang="en-US" dirty="0" err="1">
                  <a:solidFill>
                    <a:srgbClr val="00B0F0"/>
                  </a:solidFill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추천해줄게</a:t>
              </a:r>
              <a:endParaRPr lang="en-US" altLang="ko-KR" dirty="0">
                <a:solidFill>
                  <a:srgbClr val="00B0F0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endParaRP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ABAB5259-3350-46FD-AC4F-CF318A270BDE}"/>
                </a:ext>
              </a:extLst>
            </p:cNvPr>
            <p:cNvSpPr txBox="1"/>
            <p:nvPr/>
          </p:nvSpPr>
          <p:spPr>
            <a:xfrm rot="21078286">
              <a:off x="7838134" y="1637916"/>
              <a:ext cx="20279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tx2"/>
                  </a:solidFill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이 제품 관심있지</a:t>
              </a:r>
              <a:r>
                <a:rPr lang="en-US" altLang="ko-KR" dirty="0">
                  <a:solidFill>
                    <a:schemeClr val="tx2"/>
                  </a:solidFill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?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943CF18B-A7D2-43F7-AE98-8C0A6601B8A7}"/>
                </a:ext>
              </a:extLst>
            </p:cNvPr>
            <p:cNvSpPr txBox="1"/>
            <p:nvPr/>
          </p:nvSpPr>
          <p:spPr>
            <a:xfrm>
              <a:off x="9575464" y="2209447"/>
              <a:ext cx="1997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이 음식 맛있어 </a:t>
              </a:r>
              <a:r>
                <a:rPr lang="en-US" altLang="ko-KR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!</a:t>
              </a: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649CAF20-2F96-4EF8-8BAA-243B3AE8D018}"/>
                </a:ext>
              </a:extLst>
            </p:cNvPr>
            <p:cNvSpPr txBox="1"/>
            <p:nvPr/>
          </p:nvSpPr>
          <p:spPr>
            <a:xfrm rot="2241447">
              <a:off x="8145716" y="3406411"/>
              <a:ext cx="15221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이거 </a:t>
              </a:r>
              <a:r>
                <a:rPr lang="ko-KR" altLang="en-US" dirty="0" err="1">
                  <a:solidFill>
                    <a:srgbClr val="FF0000"/>
                  </a:solidFill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먹을래</a:t>
              </a:r>
              <a:r>
                <a:rPr lang="en-US" altLang="ko-KR" dirty="0">
                  <a:solidFill>
                    <a:srgbClr val="FF0000"/>
                  </a:solidFill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?</a:t>
              </a:r>
            </a:p>
          </p:txBody>
        </p:sp>
      </p:grp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14C764C4-1EA9-484E-B276-53AB32B73B4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7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6FC6850-E60F-443C-9CF1-CF74393331AA}"/>
              </a:ext>
            </a:extLst>
          </p:cNvPr>
          <p:cNvSpPr txBox="1"/>
          <p:nvPr/>
        </p:nvSpPr>
        <p:spPr>
          <a:xfrm>
            <a:off x="68522" y="4128491"/>
            <a:ext cx="120700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bg1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노래를 들을 때 가사를 중요하게 생각하는 사람들을 위해 </a:t>
            </a:r>
            <a:endParaRPr lang="en-US" altLang="ko-KR" sz="2800" b="1" dirty="0">
              <a:solidFill>
                <a:schemeClr val="bg1"/>
              </a:solidFill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pPr algn="ctr"/>
            <a:r>
              <a:rPr lang="ko-KR" altLang="en-US" sz="2800" b="1" dirty="0">
                <a:solidFill>
                  <a:srgbClr val="FFC000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비슷한 노래 가사를 가진 시대의 노래를 추천해주는 서비스</a:t>
            </a:r>
            <a:r>
              <a:rPr lang="ko-KR" altLang="en-US" sz="2800" b="1" dirty="0">
                <a:solidFill>
                  <a:schemeClr val="bg1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를 기획 하고자 함</a:t>
            </a: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D38182AD-0BDA-43EF-9999-7F0B8761B601}"/>
              </a:ext>
            </a:extLst>
          </p:cNvPr>
          <p:cNvGrpSpPr/>
          <p:nvPr/>
        </p:nvGrpSpPr>
        <p:grpSpPr>
          <a:xfrm>
            <a:off x="764835" y="1248685"/>
            <a:ext cx="10677455" cy="2331910"/>
            <a:chOff x="-1466824" y="2923844"/>
            <a:chExt cx="10677455" cy="2331910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CCF3730B-8E11-4D91-8143-2E70C8125606}"/>
                </a:ext>
              </a:extLst>
            </p:cNvPr>
            <p:cNvSpPr txBox="1"/>
            <p:nvPr/>
          </p:nvSpPr>
          <p:spPr>
            <a:xfrm>
              <a:off x="919033" y="2947430"/>
              <a:ext cx="6177921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7200" b="1" dirty="0">
                  <a:solidFill>
                    <a:schemeClr val="accent6">
                      <a:lumMod val="75000"/>
                    </a:schemeClr>
                  </a:solidFill>
                  <a:latin typeface="a장미다방" panose="02020600000000000000" pitchFamily="18" charset="-127"/>
                  <a:ea typeface="a장미다방" panose="02020600000000000000" pitchFamily="18" charset="-127"/>
                </a:rPr>
                <a:t>오늘</a:t>
              </a:r>
              <a:r>
                <a:rPr lang="ko-KR" altLang="en-US" sz="7200" b="1" dirty="0">
                  <a:solidFill>
                    <a:schemeClr val="bg1"/>
                  </a:solidFill>
                  <a:latin typeface="a장미다방" panose="02020600000000000000" pitchFamily="18" charset="-127"/>
                  <a:ea typeface="a장미다방" panose="02020600000000000000" pitchFamily="18" charset="-127"/>
                </a:rPr>
                <a:t> </a:t>
              </a:r>
              <a:r>
                <a:rPr lang="ko-KR" altLang="en-US" sz="7200" b="1" dirty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a장미다방" panose="02020600000000000000" pitchFamily="18" charset="-127"/>
                  <a:ea typeface="a장미다방" panose="02020600000000000000" pitchFamily="18" charset="-127"/>
                </a:rPr>
                <a:t>뭐</a:t>
              </a:r>
              <a:r>
                <a:rPr lang="ko-KR" altLang="en-US" sz="7200" b="1" dirty="0">
                  <a:solidFill>
                    <a:schemeClr val="bg1"/>
                  </a:solidFill>
                  <a:latin typeface="a장미다방" panose="02020600000000000000" pitchFamily="18" charset="-127"/>
                  <a:ea typeface="a장미다방" panose="02020600000000000000" pitchFamily="18" charset="-127"/>
                </a:rPr>
                <a:t> </a:t>
              </a:r>
              <a:r>
                <a:rPr lang="ko-KR" altLang="en-US" sz="7200" b="1" dirty="0">
                  <a:solidFill>
                    <a:schemeClr val="accent6">
                      <a:lumMod val="75000"/>
                    </a:schemeClr>
                  </a:solidFill>
                  <a:latin typeface="a장미다방" panose="02020600000000000000" pitchFamily="18" charset="-127"/>
                  <a:ea typeface="a장미다방" panose="02020600000000000000" pitchFamily="18" charset="-127"/>
                </a:rPr>
                <a:t>듣지</a:t>
              </a:r>
              <a:r>
                <a:rPr lang="en-US" altLang="ko-KR" sz="7200" b="1" dirty="0">
                  <a:solidFill>
                    <a:schemeClr val="accent6">
                      <a:lumMod val="75000"/>
                    </a:schemeClr>
                  </a:solidFill>
                  <a:latin typeface="a장미다방" panose="02020600000000000000" pitchFamily="18" charset="-127"/>
                  <a:ea typeface="a장미다방" panose="02020600000000000000" pitchFamily="18" charset="-127"/>
                </a:rPr>
                <a:t>?</a:t>
              </a:r>
              <a:endParaRPr lang="ko-KR" altLang="en-US" sz="7200" b="1" dirty="0">
                <a:solidFill>
                  <a:schemeClr val="accent6">
                    <a:lumMod val="75000"/>
                  </a:schemeClr>
                </a:solidFill>
                <a:latin typeface="a장미다방" panose="02020600000000000000" pitchFamily="18" charset="-127"/>
                <a:ea typeface="a장미다방" panose="02020600000000000000" pitchFamily="18" charset="-127"/>
              </a:endParaRPr>
            </a:p>
            <a:p>
              <a:endParaRPr lang="ko-KR" altLang="en-US" sz="7200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D829515F-DCEB-4363-B91B-E029E033E7C5}"/>
                </a:ext>
              </a:extLst>
            </p:cNvPr>
            <p:cNvSpPr txBox="1"/>
            <p:nvPr/>
          </p:nvSpPr>
          <p:spPr>
            <a:xfrm>
              <a:off x="-1466824" y="2923844"/>
              <a:ext cx="10677455" cy="1200329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7200" b="1" dirty="0">
                  <a:solidFill>
                    <a:srgbClr val="00B050"/>
                  </a:solidFill>
                  <a:latin typeface="a장미다방" panose="02020600000000000000" pitchFamily="18" charset="-127"/>
                  <a:ea typeface="a장미다방" panose="02020600000000000000" pitchFamily="18" charset="-127"/>
                </a:rPr>
                <a:t>오늘</a:t>
              </a:r>
              <a:r>
                <a:rPr lang="ko-KR" altLang="en-US" sz="7200" b="1" dirty="0">
                  <a:solidFill>
                    <a:schemeClr val="bg1"/>
                  </a:solidFill>
                  <a:latin typeface="a장미다방" panose="02020600000000000000" pitchFamily="18" charset="-127"/>
                  <a:ea typeface="a장미다방" panose="02020600000000000000" pitchFamily="18" charset="-127"/>
                </a:rPr>
                <a:t> 뭐 </a:t>
              </a:r>
              <a:r>
                <a:rPr lang="ko-KR" altLang="en-US" sz="7200" b="1" dirty="0">
                  <a:solidFill>
                    <a:srgbClr val="00B050"/>
                  </a:solidFill>
                  <a:latin typeface="a장미다방" panose="02020600000000000000" pitchFamily="18" charset="-127"/>
                  <a:ea typeface="a장미다방" panose="02020600000000000000" pitchFamily="18" charset="-127"/>
                </a:rPr>
                <a:t>듣지</a:t>
              </a:r>
              <a:r>
                <a:rPr lang="en-US" altLang="ko-KR" sz="7200" b="1" dirty="0">
                  <a:solidFill>
                    <a:srgbClr val="00B050"/>
                  </a:solidFill>
                  <a:latin typeface="a장미다방" panose="02020600000000000000" pitchFamily="18" charset="-127"/>
                  <a:ea typeface="a장미다방" panose="02020600000000000000" pitchFamily="18" charset="-127"/>
                </a:rPr>
                <a:t>?</a:t>
              </a:r>
              <a:endParaRPr lang="ko-KR" altLang="en-US" sz="7200" b="1" dirty="0">
                <a:solidFill>
                  <a:srgbClr val="00B050"/>
                </a:solidFill>
                <a:latin typeface="a장미다방" panose="02020600000000000000" pitchFamily="18" charset="-127"/>
                <a:ea typeface="a장미다방" panose="02020600000000000000" pitchFamily="18" charset="-127"/>
              </a:endParaRPr>
            </a:p>
          </p:txBody>
        </p: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76EC7352-CE2E-42F6-8191-9F430DE694B7}"/>
              </a:ext>
            </a:extLst>
          </p:cNvPr>
          <p:cNvSpPr txBox="1"/>
          <p:nvPr/>
        </p:nvSpPr>
        <p:spPr>
          <a:xfrm>
            <a:off x="-237758" y="2892561"/>
            <a:ext cx="120700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기획 목표</a:t>
            </a:r>
          </a:p>
        </p:txBody>
      </p:sp>
    </p:spTree>
    <p:extLst>
      <p:ext uri="{BB962C8B-B14F-4D97-AF65-F5344CB8AC3E}">
        <p14:creationId xmlns:p14="http://schemas.microsoft.com/office/powerpoint/2010/main" val="3082594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A43F0CC-D348-4D44-8CFD-30F278693C2E}"/>
              </a:ext>
            </a:extLst>
          </p:cNvPr>
          <p:cNvSpPr/>
          <p:nvPr/>
        </p:nvSpPr>
        <p:spPr>
          <a:xfrm>
            <a:off x="0" y="0"/>
            <a:ext cx="12187712" cy="6858000"/>
          </a:xfrm>
          <a:prstGeom prst="rect">
            <a:avLst/>
          </a:prstGeom>
          <a:solidFill>
            <a:srgbClr val="C5E0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E12D213F-4441-414E-A346-43FC6C7C2489}"/>
              </a:ext>
            </a:extLst>
          </p:cNvPr>
          <p:cNvGrpSpPr/>
          <p:nvPr/>
        </p:nvGrpSpPr>
        <p:grpSpPr>
          <a:xfrm>
            <a:off x="167300" y="982770"/>
            <a:ext cx="11905095" cy="5418134"/>
            <a:chOff x="-5969340" y="1145628"/>
            <a:chExt cx="11905095" cy="5418134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E3348D31-25C9-4B8C-8738-2443D10FE474}"/>
                </a:ext>
              </a:extLst>
            </p:cNvPr>
            <p:cNvSpPr/>
            <p:nvPr/>
          </p:nvSpPr>
          <p:spPr>
            <a:xfrm>
              <a:off x="-5969340" y="1145628"/>
              <a:ext cx="11905095" cy="541813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2BC1772D-95C3-43D1-8495-F90D79E0154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9788" y="3141990"/>
              <a:ext cx="5370195" cy="2894666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2365D0D-5A3A-432F-B255-DC1E5DD771E5}"/>
                </a:ext>
              </a:extLst>
            </p:cNvPr>
            <p:cNvSpPr txBox="1"/>
            <p:nvPr/>
          </p:nvSpPr>
          <p:spPr>
            <a:xfrm>
              <a:off x="-2455572" y="2294251"/>
              <a:ext cx="48298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데이터 추출 후 데이터프레임 형태로 저장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EB65111-7DF8-46D3-8134-3C95AFA243A1}"/>
                </a:ext>
              </a:extLst>
            </p:cNvPr>
            <p:cNvSpPr txBox="1"/>
            <p:nvPr/>
          </p:nvSpPr>
          <p:spPr>
            <a:xfrm>
              <a:off x="-1532529" y="6201357"/>
              <a:ext cx="206585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1400" dirty="0">
                <a:solidFill>
                  <a:srgbClr val="FF0000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endParaRPr>
            </a:p>
          </p:txBody>
        </p:sp>
      </p:grpSp>
      <p:pic>
        <p:nvPicPr>
          <p:cNvPr id="33" name="그림 32">
            <a:extLst>
              <a:ext uri="{FF2B5EF4-FFF2-40B4-BE49-F238E27FC236}">
                <a16:creationId xmlns:a16="http://schemas.microsoft.com/office/drawing/2014/main" id="{86F0DE3E-B395-43CF-BF89-0AE003D8CC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123" y="5303730"/>
            <a:ext cx="4848225" cy="571500"/>
          </a:xfrm>
          <a:prstGeom prst="rect">
            <a:avLst/>
          </a:prstGeom>
        </p:spPr>
      </p:pic>
      <p:grpSp>
        <p:nvGrpSpPr>
          <p:cNvPr id="73" name="그룹 72">
            <a:extLst>
              <a:ext uri="{FF2B5EF4-FFF2-40B4-BE49-F238E27FC236}">
                <a16:creationId xmlns:a16="http://schemas.microsoft.com/office/drawing/2014/main" id="{DCC2E1EB-71B6-4BDF-9E44-FC918E0992C1}"/>
              </a:ext>
            </a:extLst>
          </p:cNvPr>
          <p:cNvGrpSpPr/>
          <p:nvPr/>
        </p:nvGrpSpPr>
        <p:grpSpPr>
          <a:xfrm>
            <a:off x="-4586394" y="54988"/>
            <a:ext cx="10768603" cy="593342"/>
            <a:chOff x="-1505900" y="3628733"/>
            <a:chExt cx="10768603" cy="593342"/>
          </a:xfrm>
        </p:grpSpPr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9357BE86-161E-4D1D-A190-255F44F2C89D}"/>
                </a:ext>
              </a:extLst>
            </p:cNvPr>
            <p:cNvSpPr txBox="1"/>
            <p:nvPr/>
          </p:nvSpPr>
          <p:spPr>
            <a:xfrm>
              <a:off x="3084782" y="3637300"/>
              <a:ext cx="617792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>
                  <a:solidFill>
                    <a:schemeClr val="accent6">
                      <a:lumMod val="75000"/>
                    </a:schemeClr>
                  </a:solidFill>
                  <a:latin typeface="a장미다방" panose="02020600000000000000" pitchFamily="18" charset="-127"/>
                  <a:ea typeface="a장미다방" panose="02020600000000000000" pitchFamily="18" charset="-127"/>
                </a:rPr>
                <a:t>오늘</a:t>
              </a:r>
              <a:r>
                <a:rPr lang="ko-KR" altLang="en-US" sz="1600" b="1" dirty="0">
                  <a:solidFill>
                    <a:schemeClr val="bg1"/>
                  </a:solidFill>
                  <a:latin typeface="a장미다방" panose="02020600000000000000" pitchFamily="18" charset="-127"/>
                  <a:ea typeface="a장미다방" panose="02020600000000000000" pitchFamily="18" charset="-127"/>
                </a:rPr>
                <a:t> </a:t>
              </a:r>
              <a:r>
                <a:rPr lang="ko-KR" altLang="en-US" sz="1600" b="1" dirty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a장미다방" panose="02020600000000000000" pitchFamily="18" charset="-127"/>
                  <a:ea typeface="a장미다방" panose="02020600000000000000" pitchFamily="18" charset="-127"/>
                </a:rPr>
                <a:t>뭐</a:t>
              </a:r>
              <a:r>
                <a:rPr lang="ko-KR" altLang="en-US" sz="1600" b="1" dirty="0">
                  <a:solidFill>
                    <a:schemeClr val="bg1"/>
                  </a:solidFill>
                  <a:latin typeface="a장미다방" panose="02020600000000000000" pitchFamily="18" charset="-127"/>
                  <a:ea typeface="a장미다방" panose="02020600000000000000" pitchFamily="18" charset="-127"/>
                </a:rPr>
                <a:t> </a:t>
              </a:r>
              <a:r>
                <a:rPr lang="ko-KR" altLang="en-US" sz="1600" b="1" dirty="0">
                  <a:solidFill>
                    <a:schemeClr val="accent6">
                      <a:lumMod val="75000"/>
                    </a:schemeClr>
                  </a:solidFill>
                  <a:latin typeface="a장미다방" panose="02020600000000000000" pitchFamily="18" charset="-127"/>
                  <a:ea typeface="a장미다방" panose="02020600000000000000" pitchFamily="18" charset="-127"/>
                </a:rPr>
                <a:t>듣지</a:t>
              </a:r>
              <a:r>
                <a:rPr lang="en-US" altLang="ko-KR" sz="1600" b="1" dirty="0">
                  <a:solidFill>
                    <a:schemeClr val="accent6">
                      <a:lumMod val="75000"/>
                    </a:schemeClr>
                  </a:solidFill>
                  <a:latin typeface="a장미다방" panose="02020600000000000000" pitchFamily="18" charset="-127"/>
                  <a:ea typeface="a장미다방" panose="02020600000000000000" pitchFamily="18" charset="-127"/>
                </a:rPr>
                <a:t>?</a:t>
              </a:r>
              <a:endParaRPr lang="ko-KR" altLang="en-US" sz="1600" b="1" dirty="0">
                <a:solidFill>
                  <a:schemeClr val="accent6">
                    <a:lumMod val="75000"/>
                  </a:schemeClr>
                </a:solidFill>
                <a:latin typeface="a장미다방" panose="02020600000000000000" pitchFamily="18" charset="-127"/>
                <a:ea typeface="a장미다방" panose="02020600000000000000" pitchFamily="18" charset="-127"/>
              </a:endParaRPr>
            </a:p>
            <a:p>
              <a:endParaRPr lang="ko-KR" altLang="en-US" sz="1600" dirty="0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4328AA00-9226-454F-ADD9-7B667A3B11B4}"/>
                </a:ext>
              </a:extLst>
            </p:cNvPr>
            <p:cNvSpPr txBox="1"/>
            <p:nvPr/>
          </p:nvSpPr>
          <p:spPr>
            <a:xfrm>
              <a:off x="-1505900" y="3628733"/>
              <a:ext cx="10677455" cy="338554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srgbClr val="00B050"/>
                  </a:solidFill>
                  <a:latin typeface="a장미다방" panose="02020600000000000000" pitchFamily="18" charset="-127"/>
                  <a:ea typeface="a장미다방" panose="02020600000000000000" pitchFamily="18" charset="-127"/>
                </a:rPr>
                <a:t>오늘</a:t>
              </a:r>
              <a:r>
                <a:rPr lang="ko-KR" altLang="en-US" sz="1600" b="1" dirty="0">
                  <a:solidFill>
                    <a:schemeClr val="bg1"/>
                  </a:solidFill>
                  <a:latin typeface="a장미다방" panose="02020600000000000000" pitchFamily="18" charset="-127"/>
                  <a:ea typeface="a장미다방" panose="02020600000000000000" pitchFamily="18" charset="-127"/>
                </a:rPr>
                <a:t> </a:t>
              </a:r>
              <a:r>
                <a:rPr lang="ko-KR" altLang="en-US" sz="1600" b="1" dirty="0">
                  <a:solidFill>
                    <a:schemeClr val="accent6">
                      <a:lumMod val="75000"/>
                    </a:schemeClr>
                  </a:solidFill>
                  <a:latin typeface="a장미다방" panose="02020600000000000000" pitchFamily="18" charset="-127"/>
                  <a:ea typeface="a장미다방" panose="02020600000000000000" pitchFamily="18" charset="-127"/>
                </a:rPr>
                <a:t>뭐</a:t>
              </a:r>
              <a:r>
                <a:rPr lang="ko-KR" altLang="en-US" sz="1600" b="1" dirty="0">
                  <a:solidFill>
                    <a:schemeClr val="bg1"/>
                  </a:solidFill>
                  <a:latin typeface="a장미다방" panose="02020600000000000000" pitchFamily="18" charset="-127"/>
                  <a:ea typeface="a장미다방" panose="02020600000000000000" pitchFamily="18" charset="-127"/>
                </a:rPr>
                <a:t> </a:t>
              </a:r>
              <a:r>
                <a:rPr lang="ko-KR" altLang="en-US" sz="1600" b="1" dirty="0">
                  <a:solidFill>
                    <a:srgbClr val="00B050"/>
                  </a:solidFill>
                  <a:latin typeface="a장미다방" panose="02020600000000000000" pitchFamily="18" charset="-127"/>
                  <a:ea typeface="a장미다방" panose="02020600000000000000" pitchFamily="18" charset="-127"/>
                </a:rPr>
                <a:t>듣지</a:t>
              </a:r>
              <a:r>
                <a:rPr lang="en-US" altLang="ko-KR" sz="1600" b="1" dirty="0">
                  <a:solidFill>
                    <a:srgbClr val="00B050"/>
                  </a:solidFill>
                  <a:latin typeface="a장미다방" panose="02020600000000000000" pitchFamily="18" charset="-127"/>
                  <a:ea typeface="a장미다방" panose="02020600000000000000" pitchFamily="18" charset="-127"/>
                </a:rPr>
                <a:t>?</a:t>
              </a:r>
              <a:endParaRPr lang="ko-KR" altLang="en-US" sz="1600" b="1" dirty="0">
                <a:solidFill>
                  <a:srgbClr val="00B050"/>
                </a:solidFill>
                <a:latin typeface="a장미다방" panose="02020600000000000000" pitchFamily="18" charset="-127"/>
                <a:ea typeface="a장미다방" panose="02020600000000000000" pitchFamily="18" charset="-127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0982A4F7-26FF-4F21-8F2C-43E179580072}"/>
              </a:ext>
            </a:extLst>
          </p:cNvPr>
          <p:cNvGrpSpPr/>
          <p:nvPr/>
        </p:nvGrpSpPr>
        <p:grpSpPr>
          <a:xfrm>
            <a:off x="-255955" y="457097"/>
            <a:ext cx="3572956" cy="348043"/>
            <a:chOff x="-297766" y="457097"/>
            <a:chExt cx="2513625" cy="348043"/>
          </a:xfrm>
        </p:grpSpPr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01A11898-67B0-49EC-901F-59FAFE1719F7}"/>
                </a:ext>
              </a:extLst>
            </p:cNvPr>
            <p:cNvSpPr/>
            <p:nvPr/>
          </p:nvSpPr>
          <p:spPr>
            <a:xfrm>
              <a:off x="0" y="457097"/>
              <a:ext cx="1999470" cy="34588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sx="102000" sy="102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0CCB1FC-5AFF-4DE8-B269-685CC05E97EE}"/>
                </a:ext>
              </a:extLst>
            </p:cNvPr>
            <p:cNvSpPr txBox="1"/>
            <p:nvPr/>
          </p:nvSpPr>
          <p:spPr>
            <a:xfrm>
              <a:off x="-297766" y="466586"/>
              <a:ext cx="2513625" cy="338554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accent6">
                      <a:lumMod val="50000"/>
                    </a:schemeClr>
                  </a:solidFill>
                  <a:latin typeface="a아시아헤드2" panose="02020600000000000000" pitchFamily="18" charset="-127"/>
                  <a:ea typeface="a아시아헤드2" panose="02020600000000000000" pitchFamily="18" charset="-127"/>
                </a:rPr>
                <a:t>Playlist - </a:t>
              </a:r>
              <a:r>
                <a:rPr lang="ko-KR" altLang="en-US" sz="1600" dirty="0">
                  <a:solidFill>
                    <a:schemeClr val="accent6">
                      <a:lumMod val="50000"/>
                    </a:schemeClr>
                  </a:solidFill>
                  <a:latin typeface="a아시아헤드2" panose="02020600000000000000" pitchFamily="18" charset="-127"/>
                  <a:ea typeface="a아시아헤드2" panose="02020600000000000000" pitchFamily="18" charset="-127"/>
                </a:rPr>
                <a:t>데이터 수집 및 </a:t>
              </a:r>
              <a:r>
                <a:rPr lang="ko-KR" altLang="en-US" sz="1600" dirty="0" err="1">
                  <a:solidFill>
                    <a:schemeClr val="accent6">
                      <a:lumMod val="50000"/>
                    </a:schemeClr>
                  </a:solidFill>
                  <a:latin typeface="a아시아헤드2" panose="02020600000000000000" pitchFamily="18" charset="-127"/>
                  <a:ea typeface="a아시아헤드2" panose="02020600000000000000" pitchFamily="18" charset="-127"/>
                </a:rPr>
                <a:t>전처리</a:t>
              </a:r>
              <a:endParaRPr lang="en-US" altLang="ko-KR" sz="1600" dirty="0">
                <a:solidFill>
                  <a:schemeClr val="accent6">
                    <a:lumMod val="50000"/>
                  </a:schemeClr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A7956740-D29E-4A3A-B850-48D01FF814F3}"/>
              </a:ext>
            </a:extLst>
          </p:cNvPr>
          <p:cNvSpPr txBox="1"/>
          <p:nvPr/>
        </p:nvSpPr>
        <p:spPr>
          <a:xfrm>
            <a:off x="777240" y="1079479"/>
            <a:ext cx="1063752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음원 사이트 중 </a:t>
            </a:r>
            <a:r>
              <a:rPr lang="en-US" altLang="ko-KR" b="1" dirty="0">
                <a:solidFill>
                  <a:srgbClr val="02E835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Melon</a:t>
            </a:r>
            <a:r>
              <a:rPr lang="en-US" altLang="ko-KR" b="1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</a:t>
            </a:r>
            <a:r>
              <a:rPr lang="ko-KR" altLang="en-US" b="1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사이트 </a:t>
            </a:r>
            <a:r>
              <a:rPr lang="ko-KR" altLang="en-US" b="1" dirty="0" err="1">
                <a:latin typeface="a아시아헤드1" panose="02020600000000000000" pitchFamily="18" charset="-127"/>
                <a:ea typeface="a아시아헤드1" panose="02020600000000000000" pitchFamily="18" charset="-127"/>
              </a:rPr>
              <a:t>크롤링을</a:t>
            </a:r>
            <a:r>
              <a:rPr lang="ko-KR" altLang="en-US" b="1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통해 시대별 </a:t>
            </a:r>
            <a:r>
              <a:rPr lang="en-US" altLang="ko-KR" b="1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(1960 ~ 2010) </a:t>
            </a:r>
            <a:r>
              <a:rPr lang="ko-KR" altLang="en-US" b="1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음원 정보 추출</a:t>
            </a:r>
            <a:endParaRPr lang="en-US" altLang="ko-KR" b="1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pPr algn="ctr"/>
            <a:endParaRPr lang="en-US" altLang="ko-KR" sz="1000" b="1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pPr algn="ctr"/>
            <a:r>
              <a:rPr lang="ko-KR" altLang="en-US" b="1" dirty="0" err="1">
                <a:latin typeface="a아시아헤드1" panose="02020600000000000000" pitchFamily="18" charset="-127"/>
                <a:ea typeface="a아시아헤드1" panose="02020600000000000000" pitchFamily="18" charset="-127"/>
              </a:rPr>
              <a:t>크롤링</a:t>
            </a:r>
            <a:r>
              <a:rPr lang="ko-KR" altLang="en-US" b="1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목록 </a:t>
            </a:r>
            <a:r>
              <a:rPr lang="en-US" altLang="ko-KR" b="1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: </a:t>
            </a:r>
            <a:r>
              <a:rPr lang="ko-KR" altLang="en-US" b="1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노래 제목 </a:t>
            </a:r>
            <a:r>
              <a:rPr lang="en-US" altLang="ko-KR" b="1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/ </a:t>
            </a:r>
            <a:r>
              <a:rPr lang="ko-KR" altLang="en-US" b="1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가수 </a:t>
            </a:r>
            <a:r>
              <a:rPr lang="en-US" altLang="ko-KR" b="1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/ </a:t>
            </a:r>
            <a:r>
              <a:rPr lang="ko-KR" altLang="en-US" b="1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앨범 이미지 링크 </a:t>
            </a:r>
            <a:r>
              <a:rPr lang="en-US" altLang="ko-KR" b="1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/ </a:t>
            </a:r>
            <a:r>
              <a:rPr lang="ko-KR" altLang="en-US" b="1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노래 가사</a:t>
            </a:r>
            <a:r>
              <a:rPr lang="en-US" altLang="ko-KR" b="1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/ </a:t>
            </a:r>
            <a:r>
              <a:rPr lang="ko-KR" altLang="en-US" b="1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장르 </a:t>
            </a:r>
            <a:r>
              <a:rPr lang="en-US" altLang="ko-KR" b="1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/ </a:t>
            </a:r>
            <a:r>
              <a:rPr lang="ko-KR" altLang="en-US" b="1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음원 </a:t>
            </a:r>
            <a:r>
              <a:rPr lang="en-US" altLang="ko-KR" b="1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id</a:t>
            </a: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F432236E-46CB-4C87-99AE-90B7FDD58F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123" y="4808430"/>
            <a:ext cx="4019550" cy="49530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15AF152D-3411-406C-859B-8B6FA1A566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5931" y="2763751"/>
            <a:ext cx="5726903" cy="1285817"/>
          </a:xfrm>
          <a:prstGeom prst="rect">
            <a:avLst/>
          </a:prstGeom>
        </p:spPr>
      </p:pic>
      <p:sp>
        <p:nvSpPr>
          <p:cNvPr id="103" name="TextBox 102">
            <a:extLst>
              <a:ext uri="{FF2B5EF4-FFF2-40B4-BE49-F238E27FC236}">
                <a16:creationId xmlns:a16="http://schemas.microsoft.com/office/drawing/2014/main" id="{2B0A4BFA-D167-4015-A434-1C81D92AB8BD}"/>
              </a:ext>
            </a:extLst>
          </p:cNvPr>
          <p:cNvSpPr txBox="1"/>
          <p:nvPr/>
        </p:nvSpPr>
        <p:spPr>
          <a:xfrm>
            <a:off x="51983" y="4368158"/>
            <a:ext cx="4829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데이터 프레임 </a:t>
            </a:r>
            <a:r>
              <a:rPr lang="en-US" altLang="ko-KR" dirty="0" err="1">
                <a:latin typeface="a아시아헤드1" panose="02020600000000000000" pitchFamily="18" charset="-127"/>
                <a:ea typeface="a아시아헤드1" panose="02020600000000000000" pitchFamily="18" charset="-127"/>
              </a:rPr>
              <a:t>concat</a:t>
            </a:r>
            <a:r>
              <a:rPr lang="en-US" altLang="ko-KR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() </a:t>
            </a:r>
            <a:r>
              <a:rPr lang="ko-KR" altLang="en-US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후 가사에 </a:t>
            </a:r>
            <a:r>
              <a:rPr lang="en-US" altLang="ko-KR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None </a:t>
            </a:r>
            <a:r>
              <a:rPr lang="ko-KR" altLang="en-US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값 제거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172F632-3B9F-4A15-A7ED-42F7AFC959FA}"/>
              </a:ext>
            </a:extLst>
          </p:cNvPr>
          <p:cNvSpPr txBox="1"/>
          <p:nvPr/>
        </p:nvSpPr>
        <p:spPr>
          <a:xfrm>
            <a:off x="3018539" y="5554281"/>
            <a:ext cx="23863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#</a:t>
            </a:r>
            <a:r>
              <a:rPr lang="ko-KR" altLang="en-US" sz="1400" dirty="0">
                <a:solidFill>
                  <a:srgbClr val="FF0000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가사가 없는 음원 제거</a:t>
            </a:r>
          </a:p>
        </p:txBody>
      </p:sp>
    </p:spTree>
    <p:extLst>
      <p:ext uri="{BB962C8B-B14F-4D97-AF65-F5344CB8AC3E}">
        <p14:creationId xmlns:p14="http://schemas.microsoft.com/office/powerpoint/2010/main" val="27100770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A43F0CC-D348-4D44-8CFD-30F278693C2E}"/>
              </a:ext>
            </a:extLst>
          </p:cNvPr>
          <p:cNvSpPr/>
          <p:nvPr/>
        </p:nvSpPr>
        <p:spPr>
          <a:xfrm>
            <a:off x="0" y="0"/>
            <a:ext cx="12187712" cy="6858000"/>
          </a:xfrm>
          <a:prstGeom prst="rect">
            <a:avLst/>
          </a:prstGeom>
          <a:solidFill>
            <a:srgbClr val="C5E0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E12D213F-4441-414E-A346-43FC6C7C2489}"/>
              </a:ext>
            </a:extLst>
          </p:cNvPr>
          <p:cNvGrpSpPr/>
          <p:nvPr/>
        </p:nvGrpSpPr>
        <p:grpSpPr>
          <a:xfrm>
            <a:off x="167300" y="982770"/>
            <a:ext cx="11905095" cy="5418134"/>
            <a:chOff x="-5969340" y="1145628"/>
            <a:chExt cx="11905095" cy="5418134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E3348D31-25C9-4B8C-8738-2443D10FE474}"/>
                </a:ext>
              </a:extLst>
            </p:cNvPr>
            <p:cNvSpPr/>
            <p:nvPr/>
          </p:nvSpPr>
          <p:spPr>
            <a:xfrm>
              <a:off x="-5969340" y="1145628"/>
              <a:ext cx="11905095" cy="541813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EB65111-7DF8-46D3-8134-3C95AFA243A1}"/>
                </a:ext>
              </a:extLst>
            </p:cNvPr>
            <p:cNvSpPr txBox="1"/>
            <p:nvPr/>
          </p:nvSpPr>
          <p:spPr>
            <a:xfrm>
              <a:off x="-1532529" y="6201357"/>
              <a:ext cx="206585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1400" dirty="0">
                <a:solidFill>
                  <a:srgbClr val="FF0000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endParaRPr>
            </a:p>
          </p:txBody>
        </p:sp>
      </p:grp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DCC2E1EB-71B6-4BDF-9E44-FC918E0992C1}"/>
              </a:ext>
            </a:extLst>
          </p:cNvPr>
          <p:cNvGrpSpPr/>
          <p:nvPr/>
        </p:nvGrpSpPr>
        <p:grpSpPr>
          <a:xfrm>
            <a:off x="-4586394" y="54988"/>
            <a:ext cx="10768603" cy="593342"/>
            <a:chOff x="-1505900" y="3628733"/>
            <a:chExt cx="10768603" cy="593342"/>
          </a:xfrm>
        </p:grpSpPr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9357BE86-161E-4D1D-A190-255F44F2C89D}"/>
                </a:ext>
              </a:extLst>
            </p:cNvPr>
            <p:cNvSpPr txBox="1"/>
            <p:nvPr/>
          </p:nvSpPr>
          <p:spPr>
            <a:xfrm>
              <a:off x="3084782" y="3637300"/>
              <a:ext cx="617792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>
                  <a:solidFill>
                    <a:schemeClr val="accent6">
                      <a:lumMod val="75000"/>
                    </a:schemeClr>
                  </a:solidFill>
                  <a:latin typeface="a장미다방" panose="02020600000000000000" pitchFamily="18" charset="-127"/>
                  <a:ea typeface="a장미다방" panose="02020600000000000000" pitchFamily="18" charset="-127"/>
                </a:rPr>
                <a:t>오늘</a:t>
              </a:r>
              <a:r>
                <a:rPr lang="ko-KR" altLang="en-US" sz="1600" b="1" dirty="0">
                  <a:solidFill>
                    <a:schemeClr val="bg1"/>
                  </a:solidFill>
                  <a:latin typeface="a장미다방" panose="02020600000000000000" pitchFamily="18" charset="-127"/>
                  <a:ea typeface="a장미다방" panose="02020600000000000000" pitchFamily="18" charset="-127"/>
                </a:rPr>
                <a:t> </a:t>
              </a:r>
              <a:r>
                <a:rPr lang="ko-KR" altLang="en-US" sz="1600" b="1" dirty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a장미다방" panose="02020600000000000000" pitchFamily="18" charset="-127"/>
                  <a:ea typeface="a장미다방" panose="02020600000000000000" pitchFamily="18" charset="-127"/>
                </a:rPr>
                <a:t>뭐</a:t>
              </a:r>
              <a:r>
                <a:rPr lang="ko-KR" altLang="en-US" sz="1600" b="1" dirty="0">
                  <a:solidFill>
                    <a:schemeClr val="bg1"/>
                  </a:solidFill>
                  <a:latin typeface="a장미다방" panose="02020600000000000000" pitchFamily="18" charset="-127"/>
                  <a:ea typeface="a장미다방" panose="02020600000000000000" pitchFamily="18" charset="-127"/>
                </a:rPr>
                <a:t> </a:t>
              </a:r>
              <a:r>
                <a:rPr lang="ko-KR" altLang="en-US" sz="1600" b="1" dirty="0">
                  <a:solidFill>
                    <a:schemeClr val="accent6">
                      <a:lumMod val="75000"/>
                    </a:schemeClr>
                  </a:solidFill>
                  <a:latin typeface="a장미다방" panose="02020600000000000000" pitchFamily="18" charset="-127"/>
                  <a:ea typeface="a장미다방" panose="02020600000000000000" pitchFamily="18" charset="-127"/>
                </a:rPr>
                <a:t>듣지</a:t>
              </a:r>
              <a:r>
                <a:rPr lang="en-US" altLang="ko-KR" sz="1600" b="1" dirty="0">
                  <a:solidFill>
                    <a:schemeClr val="accent6">
                      <a:lumMod val="75000"/>
                    </a:schemeClr>
                  </a:solidFill>
                  <a:latin typeface="a장미다방" panose="02020600000000000000" pitchFamily="18" charset="-127"/>
                  <a:ea typeface="a장미다방" panose="02020600000000000000" pitchFamily="18" charset="-127"/>
                </a:rPr>
                <a:t>?</a:t>
              </a:r>
              <a:endParaRPr lang="ko-KR" altLang="en-US" sz="1600" b="1" dirty="0">
                <a:solidFill>
                  <a:schemeClr val="accent6">
                    <a:lumMod val="75000"/>
                  </a:schemeClr>
                </a:solidFill>
                <a:latin typeface="a장미다방" panose="02020600000000000000" pitchFamily="18" charset="-127"/>
                <a:ea typeface="a장미다방" panose="02020600000000000000" pitchFamily="18" charset="-127"/>
              </a:endParaRPr>
            </a:p>
            <a:p>
              <a:endParaRPr lang="ko-KR" altLang="en-US" sz="1600" dirty="0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4328AA00-9226-454F-ADD9-7B667A3B11B4}"/>
                </a:ext>
              </a:extLst>
            </p:cNvPr>
            <p:cNvSpPr txBox="1"/>
            <p:nvPr/>
          </p:nvSpPr>
          <p:spPr>
            <a:xfrm>
              <a:off x="-1505900" y="3628733"/>
              <a:ext cx="10677455" cy="338554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srgbClr val="00B050"/>
                  </a:solidFill>
                  <a:latin typeface="a장미다방" panose="02020600000000000000" pitchFamily="18" charset="-127"/>
                  <a:ea typeface="a장미다방" panose="02020600000000000000" pitchFamily="18" charset="-127"/>
                </a:rPr>
                <a:t>오늘</a:t>
              </a:r>
              <a:r>
                <a:rPr lang="ko-KR" altLang="en-US" sz="1600" b="1" dirty="0">
                  <a:solidFill>
                    <a:schemeClr val="bg1"/>
                  </a:solidFill>
                  <a:latin typeface="a장미다방" panose="02020600000000000000" pitchFamily="18" charset="-127"/>
                  <a:ea typeface="a장미다방" panose="02020600000000000000" pitchFamily="18" charset="-127"/>
                </a:rPr>
                <a:t> </a:t>
              </a:r>
              <a:r>
                <a:rPr lang="ko-KR" altLang="en-US" sz="1600" b="1" dirty="0">
                  <a:solidFill>
                    <a:schemeClr val="accent6">
                      <a:lumMod val="75000"/>
                    </a:schemeClr>
                  </a:solidFill>
                  <a:latin typeface="a장미다방" panose="02020600000000000000" pitchFamily="18" charset="-127"/>
                  <a:ea typeface="a장미다방" panose="02020600000000000000" pitchFamily="18" charset="-127"/>
                </a:rPr>
                <a:t>뭐</a:t>
              </a:r>
              <a:r>
                <a:rPr lang="ko-KR" altLang="en-US" sz="1600" b="1" dirty="0">
                  <a:solidFill>
                    <a:schemeClr val="bg1"/>
                  </a:solidFill>
                  <a:latin typeface="a장미다방" panose="02020600000000000000" pitchFamily="18" charset="-127"/>
                  <a:ea typeface="a장미다방" panose="02020600000000000000" pitchFamily="18" charset="-127"/>
                </a:rPr>
                <a:t> </a:t>
              </a:r>
              <a:r>
                <a:rPr lang="ko-KR" altLang="en-US" sz="1600" b="1" dirty="0">
                  <a:solidFill>
                    <a:srgbClr val="00B050"/>
                  </a:solidFill>
                  <a:latin typeface="a장미다방" panose="02020600000000000000" pitchFamily="18" charset="-127"/>
                  <a:ea typeface="a장미다방" panose="02020600000000000000" pitchFamily="18" charset="-127"/>
                </a:rPr>
                <a:t>듣지</a:t>
              </a:r>
              <a:r>
                <a:rPr lang="en-US" altLang="ko-KR" sz="1600" b="1" dirty="0">
                  <a:solidFill>
                    <a:srgbClr val="00B050"/>
                  </a:solidFill>
                  <a:latin typeface="a장미다방" panose="02020600000000000000" pitchFamily="18" charset="-127"/>
                  <a:ea typeface="a장미다방" panose="02020600000000000000" pitchFamily="18" charset="-127"/>
                </a:rPr>
                <a:t>?</a:t>
              </a:r>
              <a:endParaRPr lang="ko-KR" altLang="en-US" sz="1600" b="1" dirty="0">
                <a:solidFill>
                  <a:srgbClr val="00B050"/>
                </a:solidFill>
                <a:latin typeface="a장미다방" panose="02020600000000000000" pitchFamily="18" charset="-127"/>
                <a:ea typeface="a장미다방" panose="02020600000000000000" pitchFamily="18" charset="-127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0982A4F7-26FF-4F21-8F2C-43E179580072}"/>
              </a:ext>
            </a:extLst>
          </p:cNvPr>
          <p:cNvGrpSpPr/>
          <p:nvPr/>
        </p:nvGrpSpPr>
        <p:grpSpPr>
          <a:xfrm>
            <a:off x="-255955" y="457097"/>
            <a:ext cx="3572956" cy="348043"/>
            <a:chOff x="-297766" y="457097"/>
            <a:chExt cx="2513625" cy="348043"/>
          </a:xfrm>
        </p:grpSpPr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01A11898-67B0-49EC-901F-59FAFE1719F7}"/>
                </a:ext>
              </a:extLst>
            </p:cNvPr>
            <p:cNvSpPr/>
            <p:nvPr/>
          </p:nvSpPr>
          <p:spPr>
            <a:xfrm>
              <a:off x="0" y="457097"/>
              <a:ext cx="1999470" cy="34588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sx="102000" sy="102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0CCB1FC-5AFF-4DE8-B269-685CC05E97EE}"/>
                </a:ext>
              </a:extLst>
            </p:cNvPr>
            <p:cNvSpPr txBox="1"/>
            <p:nvPr/>
          </p:nvSpPr>
          <p:spPr>
            <a:xfrm>
              <a:off x="-297766" y="466586"/>
              <a:ext cx="2513625" cy="338554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accent6">
                      <a:lumMod val="50000"/>
                    </a:schemeClr>
                  </a:solidFill>
                  <a:latin typeface="a아시아헤드2" panose="02020600000000000000" pitchFamily="18" charset="-127"/>
                  <a:ea typeface="a아시아헤드2" panose="02020600000000000000" pitchFamily="18" charset="-127"/>
                </a:rPr>
                <a:t>Playlist – </a:t>
              </a:r>
              <a:r>
                <a:rPr lang="ko-KR" altLang="en-US" sz="1600" dirty="0">
                  <a:solidFill>
                    <a:schemeClr val="accent6">
                      <a:lumMod val="50000"/>
                    </a:schemeClr>
                  </a:solidFill>
                  <a:latin typeface="a아시아헤드2" panose="02020600000000000000" pitchFamily="18" charset="-127"/>
                  <a:ea typeface="a아시아헤드2" panose="02020600000000000000" pitchFamily="18" charset="-127"/>
                </a:rPr>
                <a:t>모델링 </a:t>
              </a:r>
              <a:r>
                <a:rPr lang="en-US" altLang="ko-KR" sz="1600" dirty="0">
                  <a:solidFill>
                    <a:schemeClr val="accent6">
                      <a:lumMod val="50000"/>
                    </a:schemeClr>
                  </a:solidFill>
                  <a:latin typeface="a아시아헤드2" panose="02020600000000000000" pitchFamily="18" charset="-127"/>
                  <a:ea typeface="a아시아헤드2" panose="02020600000000000000" pitchFamily="18" charset="-127"/>
                </a:rPr>
                <a:t>&amp; </a:t>
              </a:r>
              <a:r>
                <a:rPr lang="ko-KR" altLang="en-US" sz="1600" dirty="0">
                  <a:solidFill>
                    <a:schemeClr val="accent6">
                      <a:lumMod val="50000"/>
                    </a:schemeClr>
                  </a:solidFill>
                  <a:latin typeface="a아시아헤드2" panose="02020600000000000000" pitchFamily="18" charset="-127"/>
                  <a:ea typeface="a아시아헤드2" panose="02020600000000000000" pitchFamily="18" charset="-127"/>
                </a:rPr>
                <a:t>워드 </a:t>
              </a:r>
              <a:r>
                <a:rPr lang="ko-KR" altLang="en-US" sz="1600" dirty="0" err="1">
                  <a:solidFill>
                    <a:schemeClr val="accent6">
                      <a:lumMod val="50000"/>
                    </a:schemeClr>
                  </a:solidFill>
                  <a:latin typeface="a아시아헤드2" panose="02020600000000000000" pitchFamily="18" charset="-127"/>
                  <a:ea typeface="a아시아헤드2" panose="02020600000000000000" pitchFamily="18" charset="-127"/>
                </a:rPr>
                <a:t>임베딩</a:t>
              </a:r>
              <a:endParaRPr lang="en-US" altLang="ko-KR" sz="1600" dirty="0">
                <a:solidFill>
                  <a:schemeClr val="accent6">
                    <a:lumMod val="50000"/>
                  </a:schemeClr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A7956740-D29E-4A3A-B850-48D01FF814F3}"/>
              </a:ext>
            </a:extLst>
          </p:cNvPr>
          <p:cNvSpPr txBox="1"/>
          <p:nvPr/>
        </p:nvSpPr>
        <p:spPr>
          <a:xfrm>
            <a:off x="777240" y="1656164"/>
            <a:ext cx="106375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시대별 총 데이터 </a:t>
            </a:r>
            <a:r>
              <a:rPr lang="en-US" altLang="ko-KR" sz="16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3984</a:t>
            </a:r>
            <a:r>
              <a:rPr lang="ko-KR" altLang="en-US" sz="16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개 </a:t>
            </a:r>
            <a:r>
              <a:rPr lang="en-US" altLang="ko-KR" sz="16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-&gt; </a:t>
            </a:r>
            <a:r>
              <a:rPr lang="ko-KR" altLang="en-US" sz="16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가사 </a:t>
            </a:r>
            <a:r>
              <a:rPr lang="ko-KR" altLang="en-US" sz="1600" dirty="0" err="1">
                <a:latin typeface="a아시아헤드1" panose="02020600000000000000" pitchFamily="18" charset="-127"/>
                <a:ea typeface="a아시아헤드1" panose="02020600000000000000" pitchFamily="18" charset="-127"/>
              </a:rPr>
              <a:t>전처리</a:t>
            </a:r>
            <a:r>
              <a:rPr lang="ko-KR" altLang="en-US" sz="16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진행 </a:t>
            </a:r>
            <a:r>
              <a:rPr lang="en-US" altLang="ko-KR" sz="16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-&gt; </a:t>
            </a:r>
            <a:r>
              <a:rPr lang="ko-KR" altLang="en-US" sz="16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모델링을 위한 정확도 측정</a:t>
            </a:r>
            <a:endParaRPr lang="en-US" altLang="ko-KR" sz="16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E3FF358-1479-4385-AD6C-D81B3F083514}"/>
              </a:ext>
            </a:extLst>
          </p:cNvPr>
          <p:cNvGrpSpPr/>
          <p:nvPr/>
        </p:nvGrpSpPr>
        <p:grpSpPr>
          <a:xfrm>
            <a:off x="212804" y="2441336"/>
            <a:ext cx="6867811" cy="2614951"/>
            <a:chOff x="212804" y="2056109"/>
            <a:chExt cx="6867811" cy="2614951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02D9969F-6AD7-4FE1-BA6D-D8B6405989D4}"/>
                </a:ext>
              </a:extLst>
            </p:cNvPr>
            <p:cNvSpPr txBox="1"/>
            <p:nvPr/>
          </p:nvSpPr>
          <p:spPr>
            <a:xfrm>
              <a:off x="212804" y="2173046"/>
              <a:ext cx="662512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 STEP 1</a:t>
              </a:r>
              <a:r>
                <a:rPr lang="ko-KR" altLang="en-US" sz="1400" dirty="0"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 </a:t>
              </a:r>
              <a:r>
                <a:rPr lang="en-US" altLang="ko-KR" sz="1400" dirty="0"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-&gt;  2</a:t>
              </a:r>
              <a:r>
                <a:rPr lang="ko-KR" altLang="en-US" sz="1400" dirty="0"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글자 이상  명사 </a:t>
              </a:r>
              <a:r>
                <a:rPr lang="en-US" altLang="ko-KR" sz="1400" dirty="0"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+ </a:t>
              </a:r>
              <a:r>
                <a:rPr lang="ko-KR" altLang="en-US" sz="1400" dirty="0"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영어</a:t>
              </a:r>
              <a:r>
                <a:rPr lang="en-US" altLang="ko-KR" sz="1400" dirty="0"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 </a:t>
              </a:r>
              <a:r>
                <a:rPr lang="ko-KR" altLang="en-US" sz="1400" dirty="0"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만을 뽑는 </a:t>
              </a:r>
              <a:r>
                <a:rPr lang="ko-KR" altLang="en-US" sz="1400" dirty="0" err="1"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전처리</a:t>
              </a:r>
              <a:r>
                <a:rPr lang="ko-KR" altLang="en-US" sz="1400" dirty="0"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 방식 진행</a:t>
              </a:r>
              <a:endParaRPr lang="en-US" altLang="ko-KR" sz="1400" dirty="0">
                <a:latin typeface="a아시아헤드1" panose="02020600000000000000" pitchFamily="18" charset="-127"/>
                <a:ea typeface="a아시아헤드1" panose="02020600000000000000" pitchFamily="18" charset="-127"/>
              </a:endParaRPr>
            </a:p>
          </p:txBody>
        </p:sp>
        <p:pic>
          <p:nvPicPr>
            <p:cNvPr id="5" name="그림 4" descr="테이블이(가) 표시된 사진&#10;&#10;자동 생성된 설명">
              <a:extLst>
                <a:ext uri="{FF2B5EF4-FFF2-40B4-BE49-F238E27FC236}">
                  <a16:creationId xmlns:a16="http://schemas.microsoft.com/office/drawing/2014/main" id="{F60B283C-C960-4AEB-883C-EE8FEDB1252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9990" y="2628373"/>
              <a:ext cx="3560497" cy="1761634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9A5DB0CF-C33B-49ED-92AB-D528AE0AC5B8}"/>
                </a:ext>
              </a:extLst>
            </p:cNvPr>
            <p:cNvSpPr/>
            <p:nvPr/>
          </p:nvSpPr>
          <p:spPr>
            <a:xfrm>
              <a:off x="434512" y="2056109"/>
              <a:ext cx="6646103" cy="2614951"/>
            </a:xfrm>
            <a:prstGeom prst="rect">
              <a:avLst/>
            </a:prstGeom>
            <a:noFill/>
            <a:ln>
              <a:solidFill>
                <a:srgbClr val="C5E0B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0A1AFC1C-F7E3-4A84-98D4-B4859CE4BC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151" r="12552"/>
            <a:stretch/>
          </p:blipFill>
          <p:spPr>
            <a:xfrm>
              <a:off x="4263019" y="2493684"/>
              <a:ext cx="2574906" cy="1870632"/>
            </a:xfrm>
            <a:prstGeom prst="rect">
              <a:avLst/>
            </a:prstGeom>
          </p:spPr>
        </p:pic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F025A86A-4A96-4FE6-8364-7002D139BA12}"/>
              </a:ext>
            </a:extLst>
          </p:cNvPr>
          <p:cNvSpPr txBox="1"/>
          <p:nvPr/>
        </p:nvSpPr>
        <p:spPr>
          <a:xfrm>
            <a:off x="801087" y="1089234"/>
            <a:ext cx="10637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노래 가사를 무작위로 입력 했을 시</a:t>
            </a:r>
            <a:r>
              <a:rPr lang="en-US" altLang="ko-KR" b="1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, </a:t>
            </a:r>
            <a:r>
              <a:rPr lang="ko-KR" altLang="en-US" b="1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몇 년도 노래가사와 유사한지 알 수 있는지 알아보기 위해 </a:t>
            </a:r>
            <a:r>
              <a:rPr lang="en-US" altLang="ko-KR" b="1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,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269C74F-5835-4724-831D-12D88D6DCD70}"/>
              </a:ext>
            </a:extLst>
          </p:cNvPr>
          <p:cNvSpPr txBox="1"/>
          <p:nvPr/>
        </p:nvSpPr>
        <p:spPr>
          <a:xfrm>
            <a:off x="7352164" y="2690842"/>
            <a:ext cx="4987443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단어 수 약 </a:t>
            </a:r>
            <a:r>
              <a:rPr lang="en-US" altLang="ko-KR" sz="1400" dirty="0">
                <a:solidFill>
                  <a:srgbClr val="FF0000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13000</a:t>
            </a:r>
            <a:r>
              <a:rPr lang="ko-KR" altLang="en-US" sz="1400" dirty="0">
                <a:solidFill>
                  <a:srgbClr val="FF0000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개</a:t>
            </a:r>
            <a:endParaRPr lang="en-US" altLang="ko-KR" sz="1400" dirty="0">
              <a:solidFill>
                <a:srgbClr val="FF0000"/>
              </a:solidFill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r>
              <a:rPr lang="ko-KR" altLang="en-US" sz="1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년도 별 </a:t>
            </a:r>
            <a:r>
              <a:rPr lang="en-US" altLang="ko-KR" sz="1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Labeling</a:t>
            </a:r>
          </a:p>
          <a:p>
            <a:endParaRPr lang="en-US" altLang="ko-KR" sz="14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r>
              <a:rPr lang="en-US" altLang="ko-KR" sz="1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	(1960 , 1)</a:t>
            </a:r>
          </a:p>
          <a:p>
            <a:r>
              <a:rPr lang="en-US" altLang="ko-KR" sz="1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	(1970 , 2)</a:t>
            </a:r>
          </a:p>
          <a:p>
            <a:r>
              <a:rPr lang="en-US" altLang="ko-KR" sz="1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	(1980 , 3)</a:t>
            </a:r>
          </a:p>
          <a:p>
            <a:r>
              <a:rPr lang="en-US" altLang="ko-KR" sz="1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	(1990 , 4)</a:t>
            </a:r>
          </a:p>
          <a:p>
            <a:r>
              <a:rPr lang="en-US" altLang="ko-KR" sz="1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	(2000 , 5)</a:t>
            </a:r>
          </a:p>
          <a:p>
            <a:r>
              <a:rPr lang="en-US" altLang="ko-KR" sz="1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	(2010 , 6)</a:t>
            </a:r>
          </a:p>
          <a:p>
            <a:endParaRPr lang="en-US" altLang="ko-KR" sz="14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r>
              <a:rPr lang="en-US" altLang="ko-KR" sz="1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	</a:t>
            </a:r>
            <a:r>
              <a:rPr lang="en-US" altLang="ko-KR" sz="1400" dirty="0">
                <a:solidFill>
                  <a:srgbClr val="FF0000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=&gt;</a:t>
            </a:r>
            <a:r>
              <a:rPr lang="en-US" altLang="ko-KR" sz="1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</a:t>
            </a:r>
            <a:r>
              <a:rPr lang="ko-KR" altLang="en-US" sz="1400" dirty="0">
                <a:solidFill>
                  <a:srgbClr val="FF0000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딥러닝 정확도</a:t>
            </a:r>
            <a:r>
              <a:rPr lang="en-US" altLang="ko-KR" sz="1400" dirty="0">
                <a:solidFill>
                  <a:srgbClr val="FF0000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 50~52%</a:t>
            </a:r>
            <a:r>
              <a:rPr lang="en-US" altLang="ko-KR" sz="1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030826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A43F0CC-D348-4D44-8CFD-30F278693C2E}"/>
              </a:ext>
            </a:extLst>
          </p:cNvPr>
          <p:cNvSpPr/>
          <p:nvPr/>
        </p:nvSpPr>
        <p:spPr>
          <a:xfrm>
            <a:off x="0" y="0"/>
            <a:ext cx="12187712" cy="6858000"/>
          </a:xfrm>
          <a:prstGeom prst="rect">
            <a:avLst/>
          </a:prstGeom>
          <a:solidFill>
            <a:srgbClr val="C5E0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E12D213F-4441-414E-A346-43FC6C7C2489}"/>
              </a:ext>
            </a:extLst>
          </p:cNvPr>
          <p:cNvGrpSpPr/>
          <p:nvPr/>
        </p:nvGrpSpPr>
        <p:grpSpPr>
          <a:xfrm>
            <a:off x="167300" y="982770"/>
            <a:ext cx="11905095" cy="5418134"/>
            <a:chOff x="-5969340" y="1145628"/>
            <a:chExt cx="11905095" cy="5418134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E3348D31-25C9-4B8C-8738-2443D10FE474}"/>
                </a:ext>
              </a:extLst>
            </p:cNvPr>
            <p:cNvSpPr/>
            <p:nvPr/>
          </p:nvSpPr>
          <p:spPr>
            <a:xfrm>
              <a:off x="-5969340" y="1145628"/>
              <a:ext cx="11905095" cy="541813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EB65111-7DF8-46D3-8134-3C95AFA243A1}"/>
                </a:ext>
              </a:extLst>
            </p:cNvPr>
            <p:cNvSpPr txBox="1"/>
            <p:nvPr/>
          </p:nvSpPr>
          <p:spPr>
            <a:xfrm>
              <a:off x="-1532529" y="6201357"/>
              <a:ext cx="206585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1400" dirty="0">
                <a:solidFill>
                  <a:srgbClr val="FF0000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endParaRPr>
            </a:p>
          </p:txBody>
        </p:sp>
      </p:grp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DCC2E1EB-71B6-4BDF-9E44-FC918E0992C1}"/>
              </a:ext>
            </a:extLst>
          </p:cNvPr>
          <p:cNvGrpSpPr/>
          <p:nvPr/>
        </p:nvGrpSpPr>
        <p:grpSpPr>
          <a:xfrm>
            <a:off x="-4586394" y="54988"/>
            <a:ext cx="10768603" cy="593342"/>
            <a:chOff x="-1505900" y="3628733"/>
            <a:chExt cx="10768603" cy="593342"/>
          </a:xfrm>
        </p:grpSpPr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9357BE86-161E-4D1D-A190-255F44F2C89D}"/>
                </a:ext>
              </a:extLst>
            </p:cNvPr>
            <p:cNvSpPr txBox="1"/>
            <p:nvPr/>
          </p:nvSpPr>
          <p:spPr>
            <a:xfrm>
              <a:off x="3084782" y="3637300"/>
              <a:ext cx="617792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>
                  <a:solidFill>
                    <a:schemeClr val="accent6">
                      <a:lumMod val="75000"/>
                    </a:schemeClr>
                  </a:solidFill>
                  <a:latin typeface="a장미다방" panose="02020600000000000000" pitchFamily="18" charset="-127"/>
                  <a:ea typeface="a장미다방" panose="02020600000000000000" pitchFamily="18" charset="-127"/>
                </a:rPr>
                <a:t>오늘</a:t>
              </a:r>
              <a:r>
                <a:rPr lang="ko-KR" altLang="en-US" sz="1600" b="1" dirty="0">
                  <a:solidFill>
                    <a:schemeClr val="bg1"/>
                  </a:solidFill>
                  <a:latin typeface="a장미다방" panose="02020600000000000000" pitchFamily="18" charset="-127"/>
                  <a:ea typeface="a장미다방" panose="02020600000000000000" pitchFamily="18" charset="-127"/>
                </a:rPr>
                <a:t> </a:t>
              </a:r>
              <a:r>
                <a:rPr lang="ko-KR" altLang="en-US" sz="1600" b="1" dirty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a장미다방" panose="02020600000000000000" pitchFamily="18" charset="-127"/>
                  <a:ea typeface="a장미다방" panose="02020600000000000000" pitchFamily="18" charset="-127"/>
                </a:rPr>
                <a:t>뭐</a:t>
              </a:r>
              <a:r>
                <a:rPr lang="ko-KR" altLang="en-US" sz="1600" b="1" dirty="0">
                  <a:solidFill>
                    <a:schemeClr val="bg1"/>
                  </a:solidFill>
                  <a:latin typeface="a장미다방" panose="02020600000000000000" pitchFamily="18" charset="-127"/>
                  <a:ea typeface="a장미다방" panose="02020600000000000000" pitchFamily="18" charset="-127"/>
                </a:rPr>
                <a:t> </a:t>
              </a:r>
              <a:r>
                <a:rPr lang="ko-KR" altLang="en-US" sz="1600" b="1" dirty="0">
                  <a:solidFill>
                    <a:schemeClr val="accent6">
                      <a:lumMod val="75000"/>
                    </a:schemeClr>
                  </a:solidFill>
                  <a:latin typeface="a장미다방" panose="02020600000000000000" pitchFamily="18" charset="-127"/>
                  <a:ea typeface="a장미다방" panose="02020600000000000000" pitchFamily="18" charset="-127"/>
                </a:rPr>
                <a:t>듣지</a:t>
              </a:r>
              <a:r>
                <a:rPr lang="en-US" altLang="ko-KR" sz="1600" b="1" dirty="0">
                  <a:solidFill>
                    <a:schemeClr val="accent6">
                      <a:lumMod val="75000"/>
                    </a:schemeClr>
                  </a:solidFill>
                  <a:latin typeface="a장미다방" panose="02020600000000000000" pitchFamily="18" charset="-127"/>
                  <a:ea typeface="a장미다방" panose="02020600000000000000" pitchFamily="18" charset="-127"/>
                </a:rPr>
                <a:t>?</a:t>
              </a:r>
              <a:endParaRPr lang="ko-KR" altLang="en-US" sz="1600" b="1" dirty="0">
                <a:solidFill>
                  <a:schemeClr val="accent6">
                    <a:lumMod val="75000"/>
                  </a:schemeClr>
                </a:solidFill>
                <a:latin typeface="a장미다방" panose="02020600000000000000" pitchFamily="18" charset="-127"/>
                <a:ea typeface="a장미다방" panose="02020600000000000000" pitchFamily="18" charset="-127"/>
              </a:endParaRPr>
            </a:p>
            <a:p>
              <a:endParaRPr lang="ko-KR" altLang="en-US" sz="1600" dirty="0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4328AA00-9226-454F-ADD9-7B667A3B11B4}"/>
                </a:ext>
              </a:extLst>
            </p:cNvPr>
            <p:cNvSpPr txBox="1"/>
            <p:nvPr/>
          </p:nvSpPr>
          <p:spPr>
            <a:xfrm>
              <a:off x="-1505900" y="3628733"/>
              <a:ext cx="10677455" cy="338554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srgbClr val="00B050"/>
                  </a:solidFill>
                  <a:latin typeface="a장미다방" panose="02020600000000000000" pitchFamily="18" charset="-127"/>
                  <a:ea typeface="a장미다방" panose="02020600000000000000" pitchFamily="18" charset="-127"/>
                </a:rPr>
                <a:t>오늘</a:t>
              </a:r>
              <a:r>
                <a:rPr lang="ko-KR" altLang="en-US" sz="1600" b="1" dirty="0">
                  <a:solidFill>
                    <a:schemeClr val="bg1"/>
                  </a:solidFill>
                  <a:latin typeface="a장미다방" panose="02020600000000000000" pitchFamily="18" charset="-127"/>
                  <a:ea typeface="a장미다방" panose="02020600000000000000" pitchFamily="18" charset="-127"/>
                </a:rPr>
                <a:t> </a:t>
              </a:r>
              <a:r>
                <a:rPr lang="ko-KR" altLang="en-US" sz="1600" b="1" dirty="0">
                  <a:solidFill>
                    <a:schemeClr val="accent6">
                      <a:lumMod val="75000"/>
                    </a:schemeClr>
                  </a:solidFill>
                  <a:latin typeface="a장미다방" panose="02020600000000000000" pitchFamily="18" charset="-127"/>
                  <a:ea typeface="a장미다방" panose="02020600000000000000" pitchFamily="18" charset="-127"/>
                </a:rPr>
                <a:t>뭐</a:t>
              </a:r>
              <a:r>
                <a:rPr lang="ko-KR" altLang="en-US" sz="1600" b="1" dirty="0">
                  <a:solidFill>
                    <a:schemeClr val="bg1"/>
                  </a:solidFill>
                  <a:latin typeface="a장미다방" panose="02020600000000000000" pitchFamily="18" charset="-127"/>
                  <a:ea typeface="a장미다방" panose="02020600000000000000" pitchFamily="18" charset="-127"/>
                </a:rPr>
                <a:t> </a:t>
              </a:r>
              <a:r>
                <a:rPr lang="ko-KR" altLang="en-US" sz="1600" b="1" dirty="0">
                  <a:solidFill>
                    <a:srgbClr val="00B050"/>
                  </a:solidFill>
                  <a:latin typeface="a장미다방" panose="02020600000000000000" pitchFamily="18" charset="-127"/>
                  <a:ea typeface="a장미다방" panose="02020600000000000000" pitchFamily="18" charset="-127"/>
                </a:rPr>
                <a:t>듣지</a:t>
              </a:r>
              <a:r>
                <a:rPr lang="en-US" altLang="ko-KR" sz="1600" b="1" dirty="0">
                  <a:solidFill>
                    <a:srgbClr val="00B050"/>
                  </a:solidFill>
                  <a:latin typeface="a장미다방" panose="02020600000000000000" pitchFamily="18" charset="-127"/>
                  <a:ea typeface="a장미다방" panose="02020600000000000000" pitchFamily="18" charset="-127"/>
                </a:rPr>
                <a:t>?</a:t>
              </a:r>
              <a:endParaRPr lang="ko-KR" altLang="en-US" sz="1600" b="1" dirty="0">
                <a:solidFill>
                  <a:srgbClr val="00B050"/>
                </a:solidFill>
                <a:latin typeface="a장미다방" panose="02020600000000000000" pitchFamily="18" charset="-127"/>
                <a:ea typeface="a장미다방" panose="02020600000000000000" pitchFamily="18" charset="-127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0982A4F7-26FF-4F21-8F2C-43E179580072}"/>
              </a:ext>
            </a:extLst>
          </p:cNvPr>
          <p:cNvGrpSpPr/>
          <p:nvPr/>
        </p:nvGrpSpPr>
        <p:grpSpPr>
          <a:xfrm>
            <a:off x="-255955" y="457097"/>
            <a:ext cx="3572956" cy="348043"/>
            <a:chOff x="-297766" y="457097"/>
            <a:chExt cx="2513625" cy="348043"/>
          </a:xfrm>
        </p:grpSpPr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01A11898-67B0-49EC-901F-59FAFE1719F7}"/>
                </a:ext>
              </a:extLst>
            </p:cNvPr>
            <p:cNvSpPr/>
            <p:nvPr/>
          </p:nvSpPr>
          <p:spPr>
            <a:xfrm>
              <a:off x="0" y="457097"/>
              <a:ext cx="1999470" cy="34588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sx="102000" sy="102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0CCB1FC-5AFF-4DE8-B269-685CC05E97EE}"/>
                </a:ext>
              </a:extLst>
            </p:cNvPr>
            <p:cNvSpPr txBox="1"/>
            <p:nvPr/>
          </p:nvSpPr>
          <p:spPr>
            <a:xfrm>
              <a:off x="-297766" y="466586"/>
              <a:ext cx="2513625" cy="338554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accent6">
                      <a:lumMod val="50000"/>
                    </a:schemeClr>
                  </a:solidFill>
                  <a:latin typeface="a아시아헤드2" panose="02020600000000000000" pitchFamily="18" charset="-127"/>
                  <a:ea typeface="a아시아헤드2" panose="02020600000000000000" pitchFamily="18" charset="-127"/>
                </a:rPr>
                <a:t>Playlist – </a:t>
              </a:r>
              <a:r>
                <a:rPr lang="ko-KR" altLang="en-US" sz="1600" dirty="0">
                  <a:solidFill>
                    <a:schemeClr val="accent6">
                      <a:lumMod val="50000"/>
                    </a:schemeClr>
                  </a:solidFill>
                  <a:latin typeface="a아시아헤드2" panose="02020600000000000000" pitchFamily="18" charset="-127"/>
                  <a:ea typeface="a아시아헤드2" panose="02020600000000000000" pitchFamily="18" charset="-127"/>
                </a:rPr>
                <a:t>모델링 </a:t>
              </a:r>
              <a:r>
                <a:rPr lang="en-US" altLang="ko-KR" sz="1600" dirty="0">
                  <a:solidFill>
                    <a:schemeClr val="accent6">
                      <a:lumMod val="50000"/>
                    </a:schemeClr>
                  </a:solidFill>
                  <a:latin typeface="a아시아헤드2" panose="02020600000000000000" pitchFamily="18" charset="-127"/>
                  <a:ea typeface="a아시아헤드2" panose="02020600000000000000" pitchFamily="18" charset="-127"/>
                </a:rPr>
                <a:t>&amp; </a:t>
              </a:r>
              <a:r>
                <a:rPr lang="ko-KR" altLang="en-US" sz="1600" dirty="0">
                  <a:solidFill>
                    <a:schemeClr val="accent6">
                      <a:lumMod val="50000"/>
                    </a:schemeClr>
                  </a:solidFill>
                  <a:latin typeface="a아시아헤드2" panose="02020600000000000000" pitchFamily="18" charset="-127"/>
                  <a:ea typeface="a아시아헤드2" panose="02020600000000000000" pitchFamily="18" charset="-127"/>
                </a:rPr>
                <a:t>워드 </a:t>
              </a:r>
              <a:r>
                <a:rPr lang="ko-KR" altLang="en-US" sz="1600" dirty="0" err="1">
                  <a:solidFill>
                    <a:schemeClr val="accent6">
                      <a:lumMod val="50000"/>
                    </a:schemeClr>
                  </a:solidFill>
                  <a:latin typeface="a아시아헤드2" panose="02020600000000000000" pitchFamily="18" charset="-127"/>
                  <a:ea typeface="a아시아헤드2" panose="02020600000000000000" pitchFamily="18" charset="-127"/>
                </a:rPr>
                <a:t>임베딩</a:t>
              </a:r>
              <a:endParaRPr lang="en-US" altLang="ko-KR" sz="1600" dirty="0">
                <a:solidFill>
                  <a:schemeClr val="accent6">
                    <a:lumMod val="50000"/>
                  </a:schemeClr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A7956740-D29E-4A3A-B850-48D01FF814F3}"/>
              </a:ext>
            </a:extLst>
          </p:cNvPr>
          <p:cNvSpPr txBox="1"/>
          <p:nvPr/>
        </p:nvSpPr>
        <p:spPr>
          <a:xfrm>
            <a:off x="777240" y="1656164"/>
            <a:ext cx="106375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시대별 총 데이터 </a:t>
            </a:r>
            <a:r>
              <a:rPr lang="en-US" altLang="ko-KR" sz="16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3984</a:t>
            </a:r>
            <a:r>
              <a:rPr lang="ko-KR" altLang="en-US" sz="16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개 </a:t>
            </a:r>
            <a:r>
              <a:rPr lang="en-US" altLang="ko-KR" sz="16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-&gt; </a:t>
            </a:r>
            <a:r>
              <a:rPr lang="ko-KR" altLang="en-US" sz="16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가사 </a:t>
            </a:r>
            <a:r>
              <a:rPr lang="ko-KR" altLang="en-US" sz="1600" dirty="0" err="1">
                <a:latin typeface="a아시아헤드1" panose="02020600000000000000" pitchFamily="18" charset="-127"/>
                <a:ea typeface="a아시아헤드1" panose="02020600000000000000" pitchFamily="18" charset="-127"/>
              </a:rPr>
              <a:t>전처리</a:t>
            </a:r>
            <a:r>
              <a:rPr lang="ko-KR" altLang="en-US" sz="16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진행 </a:t>
            </a:r>
            <a:r>
              <a:rPr lang="en-US" altLang="ko-KR" sz="16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-&gt; </a:t>
            </a:r>
            <a:r>
              <a:rPr lang="ko-KR" altLang="en-US" sz="16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모델링을 위한 정확도 측정</a:t>
            </a:r>
            <a:endParaRPr lang="en-US" altLang="ko-KR" sz="16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E3FF358-1479-4385-AD6C-D81B3F083514}"/>
              </a:ext>
            </a:extLst>
          </p:cNvPr>
          <p:cNvGrpSpPr/>
          <p:nvPr/>
        </p:nvGrpSpPr>
        <p:grpSpPr>
          <a:xfrm>
            <a:off x="212804" y="2441336"/>
            <a:ext cx="6867811" cy="2614951"/>
            <a:chOff x="212804" y="2056109"/>
            <a:chExt cx="6867811" cy="2614951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02D9969F-6AD7-4FE1-BA6D-D8B6405989D4}"/>
                </a:ext>
              </a:extLst>
            </p:cNvPr>
            <p:cNvSpPr txBox="1"/>
            <p:nvPr/>
          </p:nvSpPr>
          <p:spPr>
            <a:xfrm>
              <a:off x="212804" y="2173046"/>
              <a:ext cx="662512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 STEP 2</a:t>
              </a:r>
              <a:r>
                <a:rPr lang="ko-KR" altLang="en-US" sz="1400" dirty="0"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 </a:t>
              </a:r>
              <a:r>
                <a:rPr lang="en-US" altLang="ko-KR" sz="1400" dirty="0"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-&gt;  </a:t>
              </a:r>
              <a:r>
                <a:rPr lang="ko-KR" altLang="en-US" sz="1400" dirty="0"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형용사</a:t>
              </a:r>
              <a:r>
                <a:rPr lang="en-US" altLang="ko-KR" sz="1400" dirty="0"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, </a:t>
              </a:r>
              <a:r>
                <a:rPr lang="ko-KR" altLang="en-US" sz="1400" dirty="0"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명사</a:t>
              </a:r>
              <a:r>
                <a:rPr lang="en-US" altLang="ko-KR" sz="1400" dirty="0"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, </a:t>
              </a:r>
              <a:r>
                <a:rPr lang="ko-KR" altLang="en-US" sz="1400" dirty="0"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동사 </a:t>
              </a:r>
              <a:r>
                <a:rPr lang="en-US" altLang="ko-KR" sz="1400" dirty="0"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-&gt; </a:t>
              </a:r>
              <a:r>
                <a:rPr lang="ko-KR" altLang="en-US" sz="1400" dirty="0"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정규화 </a:t>
              </a:r>
              <a:r>
                <a:rPr lang="ko-KR" altLang="en-US" sz="1400" dirty="0" err="1"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근어화</a:t>
              </a:r>
              <a:endParaRPr lang="en-US" altLang="ko-KR" sz="1400" dirty="0">
                <a:latin typeface="a아시아헤드1" panose="02020600000000000000" pitchFamily="18" charset="-127"/>
                <a:ea typeface="a아시아헤드1" panose="02020600000000000000" pitchFamily="18" charset="-127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9A5DB0CF-C33B-49ED-92AB-D528AE0AC5B8}"/>
                </a:ext>
              </a:extLst>
            </p:cNvPr>
            <p:cNvSpPr/>
            <p:nvPr/>
          </p:nvSpPr>
          <p:spPr>
            <a:xfrm>
              <a:off x="434512" y="2056109"/>
              <a:ext cx="6646103" cy="2614951"/>
            </a:xfrm>
            <a:prstGeom prst="rect">
              <a:avLst/>
            </a:prstGeom>
            <a:noFill/>
            <a:ln>
              <a:solidFill>
                <a:srgbClr val="C5E0B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F025A86A-4A96-4FE6-8364-7002D139BA12}"/>
              </a:ext>
            </a:extLst>
          </p:cNvPr>
          <p:cNvSpPr txBox="1"/>
          <p:nvPr/>
        </p:nvSpPr>
        <p:spPr>
          <a:xfrm>
            <a:off x="801087" y="1089234"/>
            <a:ext cx="10637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노래 가사를 무작위로 입력 했을 시</a:t>
            </a:r>
            <a:r>
              <a:rPr lang="en-US" altLang="ko-KR" b="1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, </a:t>
            </a:r>
            <a:r>
              <a:rPr lang="ko-KR" altLang="en-US" b="1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몇 년도 노래가사와 유사한지 알 수 있는지 알아보기 위해 </a:t>
            </a:r>
            <a:r>
              <a:rPr lang="en-US" altLang="ko-KR" b="1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,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269C74F-5835-4724-831D-12D88D6DCD70}"/>
              </a:ext>
            </a:extLst>
          </p:cNvPr>
          <p:cNvSpPr txBox="1"/>
          <p:nvPr/>
        </p:nvSpPr>
        <p:spPr>
          <a:xfrm>
            <a:off x="7352164" y="2690842"/>
            <a:ext cx="4987443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단어 수 약 </a:t>
            </a:r>
            <a:r>
              <a:rPr lang="en-US" altLang="ko-KR" sz="1400" dirty="0">
                <a:solidFill>
                  <a:srgbClr val="FF0000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10300</a:t>
            </a:r>
            <a:r>
              <a:rPr lang="ko-KR" altLang="en-US" sz="1400" dirty="0">
                <a:solidFill>
                  <a:srgbClr val="FF0000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개</a:t>
            </a:r>
            <a:endParaRPr lang="en-US" altLang="ko-KR" sz="1400" dirty="0">
              <a:solidFill>
                <a:srgbClr val="FF0000"/>
              </a:solidFill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r>
              <a:rPr lang="ko-KR" altLang="en-US" sz="1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년도 별 </a:t>
            </a:r>
            <a:r>
              <a:rPr lang="en-US" altLang="ko-KR" sz="1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Labeling</a:t>
            </a:r>
          </a:p>
          <a:p>
            <a:endParaRPr lang="en-US" altLang="ko-KR" sz="14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r>
              <a:rPr lang="en-US" altLang="ko-KR" sz="1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	(1960 , 1)</a:t>
            </a:r>
          </a:p>
          <a:p>
            <a:r>
              <a:rPr lang="en-US" altLang="ko-KR" sz="1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	(1970 , 2)</a:t>
            </a:r>
          </a:p>
          <a:p>
            <a:r>
              <a:rPr lang="en-US" altLang="ko-KR" sz="1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	(1980 , 3)</a:t>
            </a:r>
          </a:p>
          <a:p>
            <a:r>
              <a:rPr lang="en-US" altLang="ko-KR" sz="1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	(1990 , 4)</a:t>
            </a:r>
          </a:p>
          <a:p>
            <a:r>
              <a:rPr lang="en-US" altLang="ko-KR" sz="1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	(2000 , 5)</a:t>
            </a:r>
          </a:p>
          <a:p>
            <a:r>
              <a:rPr lang="en-US" altLang="ko-KR" sz="1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	(2010 , 6)</a:t>
            </a:r>
          </a:p>
          <a:p>
            <a:endParaRPr lang="en-US" altLang="ko-KR" sz="14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r>
              <a:rPr lang="en-US" altLang="ko-KR" sz="1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	</a:t>
            </a:r>
            <a:r>
              <a:rPr lang="en-US" altLang="ko-KR" sz="1400" dirty="0">
                <a:solidFill>
                  <a:srgbClr val="FF0000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=&gt;</a:t>
            </a:r>
            <a:r>
              <a:rPr lang="en-US" altLang="ko-KR" sz="1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</a:t>
            </a:r>
            <a:r>
              <a:rPr lang="ko-KR" altLang="en-US" sz="1400" dirty="0">
                <a:solidFill>
                  <a:srgbClr val="FF0000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딥러닝 정확도</a:t>
            </a:r>
            <a:r>
              <a:rPr lang="en-US" altLang="ko-KR" sz="1400" dirty="0">
                <a:solidFill>
                  <a:srgbClr val="FF0000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 55%</a:t>
            </a:r>
            <a:r>
              <a:rPr lang="en-US" altLang="ko-KR" sz="1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 </a:t>
            </a:r>
            <a:r>
              <a:rPr lang="en-US" altLang="ko-KR" sz="1400" dirty="0">
                <a:solidFill>
                  <a:srgbClr val="FF0000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(</a:t>
            </a:r>
            <a:r>
              <a:rPr lang="ko-KR" altLang="en-US" sz="1400" dirty="0">
                <a:solidFill>
                  <a:srgbClr val="FF0000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대략 </a:t>
            </a:r>
            <a:r>
              <a:rPr lang="en-US" altLang="ko-KR" sz="1400" dirty="0">
                <a:solidFill>
                  <a:srgbClr val="FF0000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3% </a:t>
            </a:r>
            <a:r>
              <a:rPr lang="ko-KR" altLang="en-US" sz="1400" dirty="0">
                <a:solidFill>
                  <a:srgbClr val="FF0000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증가</a:t>
            </a:r>
            <a:r>
              <a:rPr lang="en-US" altLang="ko-KR" sz="1400" dirty="0">
                <a:solidFill>
                  <a:srgbClr val="FF0000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)</a:t>
            </a:r>
          </a:p>
        </p:txBody>
      </p:sp>
      <p:pic>
        <p:nvPicPr>
          <p:cNvPr id="7" name="그림 6" descr="텍스트, 영수증, 스크린샷이(가) 표시된 사진&#10;&#10;자동 생성된 설명">
            <a:extLst>
              <a:ext uri="{FF2B5EF4-FFF2-40B4-BE49-F238E27FC236}">
                <a16:creationId xmlns:a16="http://schemas.microsoft.com/office/drawing/2014/main" id="{C6BBD07F-A3B2-4DF9-B6EA-B74B507249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507" y="2862145"/>
            <a:ext cx="3689609" cy="209301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43DF8535-90D5-485E-B654-5DF184F5D9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1802" y="2917132"/>
            <a:ext cx="2707185" cy="2007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3243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A43F0CC-D348-4D44-8CFD-30F278693C2E}"/>
              </a:ext>
            </a:extLst>
          </p:cNvPr>
          <p:cNvSpPr/>
          <p:nvPr/>
        </p:nvSpPr>
        <p:spPr>
          <a:xfrm>
            <a:off x="0" y="0"/>
            <a:ext cx="12187712" cy="6858000"/>
          </a:xfrm>
          <a:prstGeom prst="rect">
            <a:avLst/>
          </a:prstGeom>
          <a:solidFill>
            <a:srgbClr val="C5E0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E12D213F-4441-414E-A346-43FC6C7C2489}"/>
              </a:ext>
            </a:extLst>
          </p:cNvPr>
          <p:cNvGrpSpPr/>
          <p:nvPr/>
        </p:nvGrpSpPr>
        <p:grpSpPr>
          <a:xfrm>
            <a:off x="167300" y="982770"/>
            <a:ext cx="11905095" cy="5418134"/>
            <a:chOff x="-5969340" y="1145628"/>
            <a:chExt cx="11905095" cy="5418134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E3348D31-25C9-4B8C-8738-2443D10FE474}"/>
                </a:ext>
              </a:extLst>
            </p:cNvPr>
            <p:cNvSpPr/>
            <p:nvPr/>
          </p:nvSpPr>
          <p:spPr>
            <a:xfrm>
              <a:off x="-5969340" y="1145628"/>
              <a:ext cx="11905095" cy="541813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EB65111-7DF8-46D3-8134-3C95AFA243A1}"/>
                </a:ext>
              </a:extLst>
            </p:cNvPr>
            <p:cNvSpPr txBox="1"/>
            <p:nvPr/>
          </p:nvSpPr>
          <p:spPr>
            <a:xfrm>
              <a:off x="-1532529" y="6201357"/>
              <a:ext cx="206585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1400" dirty="0">
                <a:solidFill>
                  <a:srgbClr val="FF0000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endParaRPr>
            </a:p>
          </p:txBody>
        </p:sp>
      </p:grp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DCC2E1EB-71B6-4BDF-9E44-FC918E0992C1}"/>
              </a:ext>
            </a:extLst>
          </p:cNvPr>
          <p:cNvGrpSpPr/>
          <p:nvPr/>
        </p:nvGrpSpPr>
        <p:grpSpPr>
          <a:xfrm>
            <a:off x="-4586394" y="54988"/>
            <a:ext cx="10768603" cy="593342"/>
            <a:chOff x="-1505900" y="3628733"/>
            <a:chExt cx="10768603" cy="593342"/>
          </a:xfrm>
        </p:grpSpPr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9357BE86-161E-4D1D-A190-255F44F2C89D}"/>
                </a:ext>
              </a:extLst>
            </p:cNvPr>
            <p:cNvSpPr txBox="1"/>
            <p:nvPr/>
          </p:nvSpPr>
          <p:spPr>
            <a:xfrm>
              <a:off x="3084782" y="3637300"/>
              <a:ext cx="617792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>
                  <a:solidFill>
                    <a:schemeClr val="accent6">
                      <a:lumMod val="75000"/>
                    </a:schemeClr>
                  </a:solidFill>
                  <a:latin typeface="a장미다방" panose="02020600000000000000" pitchFamily="18" charset="-127"/>
                  <a:ea typeface="a장미다방" panose="02020600000000000000" pitchFamily="18" charset="-127"/>
                </a:rPr>
                <a:t>오늘</a:t>
              </a:r>
              <a:r>
                <a:rPr lang="ko-KR" altLang="en-US" sz="1600" b="1" dirty="0">
                  <a:solidFill>
                    <a:schemeClr val="bg1"/>
                  </a:solidFill>
                  <a:latin typeface="a장미다방" panose="02020600000000000000" pitchFamily="18" charset="-127"/>
                  <a:ea typeface="a장미다방" panose="02020600000000000000" pitchFamily="18" charset="-127"/>
                </a:rPr>
                <a:t> </a:t>
              </a:r>
              <a:r>
                <a:rPr lang="ko-KR" altLang="en-US" sz="1600" b="1" dirty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a장미다방" panose="02020600000000000000" pitchFamily="18" charset="-127"/>
                  <a:ea typeface="a장미다방" panose="02020600000000000000" pitchFamily="18" charset="-127"/>
                </a:rPr>
                <a:t>뭐</a:t>
              </a:r>
              <a:r>
                <a:rPr lang="ko-KR" altLang="en-US" sz="1600" b="1" dirty="0">
                  <a:solidFill>
                    <a:schemeClr val="bg1"/>
                  </a:solidFill>
                  <a:latin typeface="a장미다방" panose="02020600000000000000" pitchFamily="18" charset="-127"/>
                  <a:ea typeface="a장미다방" panose="02020600000000000000" pitchFamily="18" charset="-127"/>
                </a:rPr>
                <a:t> </a:t>
              </a:r>
              <a:r>
                <a:rPr lang="ko-KR" altLang="en-US" sz="1600" b="1" dirty="0">
                  <a:solidFill>
                    <a:schemeClr val="accent6">
                      <a:lumMod val="75000"/>
                    </a:schemeClr>
                  </a:solidFill>
                  <a:latin typeface="a장미다방" panose="02020600000000000000" pitchFamily="18" charset="-127"/>
                  <a:ea typeface="a장미다방" panose="02020600000000000000" pitchFamily="18" charset="-127"/>
                </a:rPr>
                <a:t>듣지</a:t>
              </a:r>
              <a:r>
                <a:rPr lang="en-US" altLang="ko-KR" sz="1600" b="1" dirty="0">
                  <a:solidFill>
                    <a:schemeClr val="accent6">
                      <a:lumMod val="75000"/>
                    </a:schemeClr>
                  </a:solidFill>
                  <a:latin typeface="a장미다방" panose="02020600000000000000" pitchFamily="18" charset="-127"/>
                  <a:ea typeface="a장미다방" panose="02020600000000000000" pitchFamily="18" charset="-127"/>
                </a:rPr>
                <a:t>?</a:t>
              </a:r>
              <a:endParaRPr lang="ko-KR" altLang="en-US" sz="1600" b="1" dirty="0">
                <a:solidFill>
                  <a:schemeClr val="accent6">
                    <a:lumMod val="75000"/>
                  </a:schemeClr>
                </a:solidFill>
                <a:latin typeface="a장미다방" panose="02020600000000000000" pitchFamily="18" charset="-127"/>
                <a:ea typeface="a장미다방" panose="02020600000000000000" pitchFamily="18" charset="-127"/>
              </a:endParaRPr>
            </a:p>
            <a:p>
              <a:endParaRPr lang="ko-KR" altLang="en-US" sz="1600" dirty="0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4328AA00-9226-454F-ADD9-7B667A3B11B4}"/>
                </a:ext>
              </a:extLst>
            </p:cNvPr>
            <p:cNvSpPr txBox="1"/>
            <p:nvPr/>
          </p:nvSpPr>
          <p:spPr>
            <a:xfrm>
              <a:off x="-1505900" y="3628733"/>
              <a:ext cx="10677455" cy="338554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srgbClr val="00B050"/>
                  </a:solidFill>
                  <a:latin typeface="a장미다방" panose="02020600000000000000" pitchFamily="18" charset="-127"/>
                  <a:ea typeface="a장미다방" panose="02020600000000000000" pitchFamily="18" charset="-127"/>
                </a:rPr>
                <a:t>오늘</a:t>
              </a:r>
              <a:r>
                <a:rPr lang="ko-KR" altLang="en-US" sz="1600" b="1" dirty="0">
                  <a:solidFill>
                    <a:schemeClr val="bg1"/>
                  </a:solidFill>
                  <a:latin typeface="a장미다방" panose="02020600000000000000" pitchFamily="18" charset="-127"/>
                  <a:ea typeface="a장미다방" panose="02020600000000000000" pitchFamily="18" charset="-127"/>
                </a:rPr>
                <a:t> </a:t>
              </a:r>
              <a:r>
                <a:rPr lang="ko-KR" altLang="en-US" sz="1600" b="1" dirty="0">
                  <a:solidFill>
                    <a:schemeClr val="accent6">
                      <a:lumMod val="75000"/>
                    </a:schemeClr>
                  </a:solidFill>
                  <a:latin typeface="a장미다방" panose="02020600000000000000" pitchFamily="18" charset="-127"/>
                  <a:ea typeface="a장미다방" panose="02020600000000000000" pitchFamily="18" charset="-127"/>
                </a:rPr>
                <a:t>뭐</a:t>
              </a:r>
              <a:r>
                <a:rPr lang="ko-KR" altLang="en-US" sz="1600" b="1" dirty="0">
                  <a:solidFill>
                    <a:schemeClr val="bg1"/>
                  </a:solidFill>
                  <a:latin typeface="a장미다방" panose="02020600000000000000" pitchFamily="18" charset="-127"/>
                  <a:ea typeface="a장미다방" panose="02020600000000000000" pitchFamily="18" charset="-127"/>
                </a:rPr>
                <a:t> </a:t>
              </a:r>
              <a:r>
                <a:rPr lang="ko-KR" altLang="en-US" sz="1600" b="1" dirty="0">
                  <a:solidFill>
                    <a:srgbClr val="00B050"/>
                  </a:solidFill>
                  <a:latin typeface="a장미다방" panose="02020600000000000000" pitchFamily="18" charset="-127"/>
                  <a:ea typeface="a장미다방" panose="02020600000000000000" pitchFamily="18" charset="-127"/>
                </a:rPr>
                <a:t>듣지</a:t>
              </a:r>
              <a:r>
                <a:rPr lang="en-US" altLang="ko-KR" sz="1600" b="1" dirty="0">
                  <a:solidFill>
                    <a:srgbClr val="00B050"/>
                  </a:solidFill>
                  <a:latin typeface="a장미다방" panose="02020600000000000000" pitchFamily="18" charset="-127"/>
                  <a:ea typeface="a장미다방" panose="02020600000000000000" pitchFamily="18" charset="-127"/>
                </a:rPr>
                <a:t>?</a:t>
              </a:r>
              <a:endParaRPr lang="ko-KR" altLang="en-US" sz="1600" b="1" dirty="0">
                <a:solidFill>
                  <a:srgbClr val="00B050"/>
                </a:solidFill>
                <a:latin typeface="a장미다방" panose="02020600000000000000" pitchFamily="18" charset="-127"/>
                <a:ea typeface="a장미다방" panose="02020600000000000000" pitchFamily="18" charset="-127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0982A4F7-26FF-4F21-8F2C-43E179580072}"/>
              </a:ext>
            </a:extLst>
          </p:cNvPr>
          <p:cNvGrpSpPr/>
          <p:nvPr/>
        </p:nvGrpSpPr>
        <p:grpSpPr>
          <a:xfrm>
            <a:off x="-255955" y="457097"/>
            <a:ext cx="3572956" cy="348043"/>
            <a:chOff x="-297766" y="457097"/>
            <a:chExt cx="2513625" cy="348043"/>
          </a:xfrm>
        </p:grpSpPr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01A11898-67B0-49EC-901F-59FAFE1719F7}"/>
                </a:ext>
              </a:extLst>
            </p:cNvPr>
            <p:cNvSpPr/>
            <p:nvPr/>
          </p:nvSpPr>
          <p:spPr>
            <a:xfrm>
              <a:off x="0" y="457097"/>
              <a:ext cx="1999470" cy="34588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sx="102000" sy="102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0CCB1FC-5AFF-4DE8-B269-685CC05E97EE}"/>
                </a:ext>
              </a:extLst>
            </p:cNvPr>
            <p:cNvSpPr txBox="1"/>
            <p:nvPr/>
          </p:nvSpPr>
          <p:spPr>
            <a:xfrm>
              <a:off x="-297766" y="466586"/>
              <a:ext cx="2513625" cy="338554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accent6">
                      <a:lumMod val="50000"/>
                    </a:schemeClr>
                  </a:solidFill>
                  <a:latin typeface="a아시아헤드2" panose="02020600000000000000" pitchFamily="18" charset="-127"/>
                  <a:ea typeface="a아시아헤드2" panose="02020600000000000000" pitchFamily="18" charset="-127"/>
                </a:rPr>
                <a:t>Playlist – </a:t>
              </a:r>
              <a:r>
                <a:rPr lang="ko-KR" altLang="en-US" sz="1600" dirty="0">
                  <a:solidFill>
                    <a:schemeClr val="accent6">
                      <a:lumMod val="50000"/>
                    </a:schemeClr>
                  </a:solidFill>
                  <a:latin typeface="a아시아헤드2" panose="02020600000000000000" pitchFamily="18" charset="-127"/>
                  <a:ea typeface="a아시아헤드2" panose="02020600000000000000" pitchFamily="18" charset="-127"/>
                </a:rPr>
                <a:t>모델링 </a:t>
              </a:r>
              <a:r>
                <a:rPr lang="en-US" altLang="ko-KR" sz="1600" dirty="0">
                  <a:solidFill>
                    <a:schemeClr val="accent6">
                      <a:lumMod val="50000"/>
                    </a:schemeClr>
                  </a:solidFill>
                  <a:latin typeface="a아시아헤드2" panose="02020600000000000000" pitchFamily="18" charset="-127"/>
                  <a:ea typeface="a아시아헤드2" panose="02020600000000000000" pitchFamily="18" charset="-127"/>
                </a:rPr>
                <a:t>&amp; </a:t>
              </a:r>
              <a:r>
                <a:rPr lang="ko-KR" altLang="en-US" sz="1600" dirty="0">
                  <a:solidFill>
                    <a:schemeClr val="accent6">
                      <a:lumMod val="50000"/>
                    </a:schemeClr>
                  </a:solidFill>
                  <a:latin typeface="a아시아헤드2" panose="02020600000000000000" pitchFamily="18" charset="-127"/>
                  <a:ea typeface="a아시아헤드2" panose="02020600000000000000" pitchFamily="18" charset="-127"/>
                </a:rPr>
                <a:t>워드 </a:t>
              </a:r>
              <a:r>
                <a:rPr lang="ko-KR" altLang="en-US" sz="1600" dirty="0" err="1">
                  <a:solidFill>
                    <a:schemeClr val="accent6">
                      <a:lumMod val="50000"/>
                    </a:schemeClr>
                  </a:solidFill>
                  <a:latin typeface="a아시아헤드2" panose="02020600000000000000" pitchFamily="18" charset="-127"/>
                  <a:ea typeface="a아시아헤드2" panose="02020600000000000000" pitchFamily="18" charset="-127"/>
                </a:rPr>
                <a:t>임베딩</a:t>
              </a:r>
              <a:endParaRPr lang="en-US" altLang="ko-KR" sz="1600" dirty="0">
                <a:solidFill>
                  <a:schemeClr val="accent6">
                    <a:lumMod val="50000"/>
                  </a:schemeClr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A7956740-D29E-4A3A-B850-48D01FF814F3}"/>
              </a:ext>
            </a:extLst>
          </p:cNvPr>
          <p:cNvSpPr txBox="1"/>
          <p:nvPr/>
        </p:nvSpPr>
        <p:spPr>
          <a:xfrm>
            <a:off x="777240" y="1656164"/>
            <a:ext cx="106375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시대별 총 데이터 </a:t>
            </a:r>
            <a:r>
              <a:rPr lang="en-US" altLang="ko-KR" sz="16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3984</a:t>
            </a:r>
            <a:r>
              <a:rPr lang="ko-KR" altLang="en-US" sz="16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개 </a:t>
            </a:r>
            <a:r>
              <a:rPr lang="en-US" altLang="ko-KR" sz="16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-&gt; </a:t>
            </a:r>
            <a:r>
              <a:rPr lang="ko-KR" altLang="en-US" sz="16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가사 </a:t>
            </a:r>
            <a:r>
              <a:rPr lang="ko-KR" altLang="en-US" sz="1600" dirty="0" err="1">
                <a:latin typeface="a아시아헤드1" panose="02020600000000000000" pitchFamily="18" charset="-127"/>
                <a:ea typeface="a아시아헤드1" panose="02020600000000000000" pitchFamily="18" charset="-127"/>
              </a:rPr>
              <a:t>전처리</a:t>
            </a:r>
            <a:r>
              <a:rPr lang="ko-KR" altLang="en-US" sz="16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진행 </a:t>
            </a:r>
            <a:r>
              <a:rPr lang="en-US" altLang="ko-KR" sz="16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-&gt; </a:t>
            </a:r>
            <a:r>
              <a:rPr lang="ko-KR" altLang="en-US" sz="16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모델링을 위한 정확도 측정</a:t>
            </a:r>
            <a:endParaRPr lang="en-US" altLang="ko-KR" sz="16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E3FF358-1479-4385-AD6C-D81B3F083514}"/>
              </a:ext>
            </a:extLst>
          </p:cNvPr>
          <p:cNvGrpSpPr/>
          <p:nvPr/>
        </p:nvGrpSpPr>
        <p:grpSpPr>
          <a:xfrm>
            <a:off x="51983" y="2329158"/>
            <a:ext cx="7431357" cy="2727129"/>
            <a:chOff x="51983" y="1943931"/>
            <a:chExt cx="7431357" cy="2727129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02D9969F-6AD7-4FE1-BA6D-D8B6405989D4}"/>
                </a:ext>
              </a:extLst>
            </p:cNvPr>
            <p:cNvSpPr txBox="1"/>
            <p:nvPr/>
          </p:nvSpPr>
          <p:spPr>
            <a:xfrm>
              <a:off x="51983" y="2065082"/>
              <a:ext cx="74313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 STEP 3</a:t>
              </a:r>
              <a:r>
                <a:rPr lang="ko-KR" altLang="en-US" sz="1200" dirty="0"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 </a:t>
              </a:r>
              <a:r>
                <a:rPr lang="en-US" altLang="ko-KR" sz="1200" dirty="0"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-&gt;  </a:t>
              </a:r>
              <a:r>
                <a:rPr lang="ko-KR" altLang="en-US" sz="1200" dirty="0">
                  <a:solidFill>
                    <a:srgbClr val="FF0000"/>
                  </a:solidFill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조사</a:t>
              </a:r>
              <a:r>
                <a:rPr lang="ko-KR" altLang="en-US" sz="1200" dirty="0"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 만 제거 </a:t>
              </a:r>
              <a:r>
                <a:rPr lang="en-US" altLang="ko-KR" sz="1200" dirty="0"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(</a:t>
              </a:r>
              <a:r>
                <a:rPr lang="ko-KR" altLang="en-US" sz="1200" dirty="0" err="1"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근어화</a:t>
              </a:r>
              <a:r>
                <a:rPr lang="ko-KR" altLang="en-US" sz="1200" dirty="0"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 시 노래 가사의 느낌이 없어지고 </a:t>
              </a:r>
              <a:r>
                <a:rPr lang="en-US" altLang="ko-KR" sz="1200" dirty="0"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, </a:t>
              </a:r>
              <a:r>
                <a:rPr lang="ko-KR" altLang="en-US" sz="1200" dirty="0"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시대별 구분이 어려워질 것이라고 판단됨</a:t>
              </a:r>
              <a:r>
                <a:rPr lang="en-US" altLang="ko-KR" sz="1200" dirty="0"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)</a:t>
              </a: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9A5DB0CF-C33B-49ED-92AB-D528AE0AC5B8}"/>
                </a:ext>
              </a:extLst>
            </p:cNvPr>
            <p:cNvSpPr/>
            <p:nvPr/>
          </p:nvSpPr>
          <p:spPr>
            <a:xfrm>
              <a:off x="434512" y="1943931"/>
              <a:ext cx="6646103" cy="2727129"/>
            </a:xfrm>
            <a:prstGeom prst="rect">
              <a:avLst/>
            </a:prstGeom>
            <a:noFill/>
            <a:ln>
              <a:solidFill>
                <a:srgbClr val="C5E0B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F025A86A-4A96-4FE6-8364-7002D139BA12}"/>
              </a:ext>
            </a:extLst>
          </p:cNvPr>
          <p:cNvSpPr txBox="1"/>
          <p:nvPr/>
        </p:nvSpPr>
        <p:spPr>
          <a:xfrm>
            <a:off x="801087" y="1089234"/>
            <a:ext cx="10637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노래 가사를 무작위로 입력 했을 시</a:t>
            </a:r>
            <a:r>
              <a:rPr lang="en-US" altLang="ko-KR" b="1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, </a:t>
            </a:r>
            <a:r>
              <a:rPr lang="ko-KR" altLang="en-US" b="1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몇 년도 노래가사와 유사한지 알 수 있는지 알아보기 위해 </a:t>
            </a:r>
            <a:r>
              <a:rPr lang="en-US" altLang="ko-KR" b="1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,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269C74F-5835-4724-831D-12D88D6DCD70}"/>
              </a:ext>
            </a:extLst>
          </p:cNvPr>
          <p:cNvSpPr txBox="1"/>
          <p:nvPr/>
        </p:nvSpPr>
        <p:spPr>
          <a:xfrm>
            <a:off x="7352164" y="2690842"/>
            <a:ext cx="4987443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단어 수 약 </a:t>
            </a:r>
            <a:r>
              <a:rPr lang="en-US" altLang="ko-KR" sz="1400" dirty="0">
                <a:solidFill>
                  <a:srgbClr val="FF0000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38600</a:t>
            </a:r>
            <a:r>
              <a:rPr lang="ko-KR" altLang="en-US" sz="1400" dirty="0">
                <a:solidFill>
                  <a:srgbClr val="FF0000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개</a:t>
            </a:r>
            <a:endParaRPr lang="en-US" altLang="ko-KR" sz="1400" dirty="0">
              <a:solidFill>
                <a:srgbClr val="FF0000"/>
              </a:solidFill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r>
              <a:rPr lang="ko-KR" altLang="en-US" sz="1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년도 별 </a:t>
            </a:r>
            <a:r>
              <a:rPr lang="en-US" altLang="ko-KR" sz="1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Labeling</a:t>
            </a:r>
          </a:p>
          <a:p>
            <a:endParaRPr lang="en-US" altLang="ko-KR" sz="14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r>
              <a:rPr lang="en-US" altLang="ko-KR" sz="1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	(1960 , 1)</a:t>
            </a:r>
          </a:p>
          <a:p>
            <a:r>
              <a:rPr lang="en-US" altLang="ko-KR" sz="1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	(1970 , 2)</a:t>
            </a:r>
          </a:p>
          <a:p>
            <a:r>
              <a:rPr lang="en-US" altLang="ko-KR" sz="1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	(1980 , 3)</a:t>
            </a:r>
          </a:p>
          <a:p>
            <a:r>
              <a:rPr lang="en-US" altLang="ko-KR" sz="1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	(1990 , 4)</a:t>
            </a:r>
          </a:p>
          <a:p>
            <a:r>
              <a:rPr lang="en-US" altLang="ko-KR" sz="1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	(2000 , 5)</a:t>
            </a:r>
          </a:p>
          <a:p>
            <a:r>
              <a:rPr lang="en-US" altLang="ko-KR" sz="1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	(2010 , 6)</a:t>
            </a:r>
          </a:p>
          <a:p>
            <a:endParaRPr lang="en-US" altLang="ko-KR" sz="14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r>
              <a:rPr lang="en-US" altLang="ko-KR" sz="1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	</a:t>
            </a:r>
            <a:r>
              <a:rPr lang="en-US" altLang="ko-KR" sz="1400" dirty="0">
                <a:solidFill>
                  <a:srgbClr val="FF0000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=&gt;</a:t>
            </a:r>
            <a:r>
              <a:rPr lang="en-US" altLang="ko-KR" sz="1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</a:t>
            </a:r>
            <a:r>
              <a:rPr lang="ko-KR" altLang="en-US" sz="1400" dirty="0">
                <a:solidFill>
                  <a:srgbClr val="FF0000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딥러닝 정확도</a:t>
            </a:r>
            <a:r>
              <a:rPr lang="en-US" altLang="ko-KR" sz="1400" dirty="0">
                <a:solidFill>
                  <a:srgbClr val="FF0000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 62%</a:t>
            </a:r>
            <a:r>
              <a:rPr lang="en-US" altLang="ko-KR" sz="1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 </a:t>
            </a:r>
            <a:r>
              <a:rPr lang="en-US" altLang="ko-KR" sz="1400" dirty="0">
                <a:solidFill>
                  <a:srgbClr val="FF0000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(</a:t>
            </a:r>
            <a:r>
              <a:rPr lang="ko-KR" altLang="en-US" sz="1400" dirty="0">
                <a:solidFill>
                  <a:srgbClr val="FF0000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처음 방식보다 </a:t>
            </a:r>
            <a:r>
              <a:rPr lang="en-US" altLang="ko-KR" sz="1400" dirty="0">
                <a:solidFill>
                  <a:srgbClr val="FF0000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10% </a:t>
            </a:r>
            <a:r>
              <a:rPr lang="ko-KR" altLang="en-US" sz="1400" dirty="0">
                <a:solidFill>
                  <a:srgbClr val="FF0000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증가</a:t>
            </a:r>
            <a:r>
              <a:rPr lang="en-US" altLang="ko-KR" sz="1400" dirty="0">
                <a:solidFill>
                  <a:srgbClr val="FF0000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)</a:t>
            </a:r>
          </a:p>
        </p:txBody>
      </p:sp>
      <p:pic>
        <p:nvPicPr>
          <p:cNvPr id="5" name="그림 4" descr="텍스트, 영수증이(가) 표시된 사진&#10;&#10;자동 생성된 설명">
            <a:extLst>
              <a:ext uri="{FF2B5EF4-FFF2-40B4-BE49-F238E27FC236}">
                <a16:creationId xmlns:a16="http://schemas.microsoft.com/office/drawing/2014/main" id="{3FDB9C05-689E-459D-AAF1-FDE2456511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507" y="2922713"/>
            <a:ext cx="3739967" cy="194872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CA3D611-CA32-4188-B3EE-98793D0982C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0" r="4722"/>
          <a:stretch/>
        </p:blipFill>
        <p:spPr>
          <a:xfrm>
            <a:off x="4106811" y="2895828"/>
            <a:ext cx="2775201" cy="2110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1428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1072</TotalTime>
  <Words>1795</Words>
  <Application>Microsoft Office PowerPoint</Application>
  <PresentationFormat>와이드스크린</PresentationFormat>
  <Paragraphs>295</Paragraphs>
  <Slides>22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8" baseType="lpstr">
      <vt:lpstr>a아시아헤드2</vt:lpstr>
      <vt:lpstr>a아시아헤드1</vt:lpstr>
      <vt:lpstr>맑은 고딕</vt:lpstr>
      <vt:lpstr>Arial</vt:lpstr>
      <vt:lpstr>a장미다방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이병건</dc:creator>
  <cp:lastModifiedBy>이병건</cp:lastModifiedBy>
  <cp:revision>49</cp:revision>
  <dcterms:created xsi:type="dcterms:W3CDTF">2021-03-20T08:34:05Z</dcterms:created>
  <dcterms:modified xsi:type="dcterms:W3CDTF">2021-03-22T05:49:22Z</dcterms:modified>
</cp:coreProperties>
</file>